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510" r:id="rId2"/>
    <p:sldId id="655" r:id="rId3"/>
    <p:sldId id="662" r:id="rId4"/>
    <p:sldId id="661" r:id="rId5"/>
    <p:sldId id="656" r:id="rId6"/>
    <p:sldId id="639" r:id="rId7"/>
    <p:sldId id="643" r:id="rId8"/>
    <p:sldId id="580" r:id="rId9"/>
    <p:sldId id="653" r:id="rId10"/>
    <p:sldId id="651" r:id="rId11"/>
    <p:sldId id="641" r:id="rId12"/>
    <p:sldId id="652" r:id="rId13"/>
    <p:sldId id="650" r:id="rId14"/>
    <p:sldId id="642" r:id="rId15"/>
    <p:sldId id="660" r:id="rId16"/>
    <p:sldId id="659" r:id="rId17"/>
    <p:sldId id="646" r:id="rId18"/>
    <p:sldId id="657" r:id="rId19"/>
    <p:sldId id="658" r:id="rId20"/>
    <p:sldId id="648" r:id="rId21"/>
    <p:sldId id="649" r:id="rId22"/>
    <p:sldId id="663" r:id="rId23"/>
    <p:sldId id="625" r:id="rId24"/>
    <p:sldId id="637" r:id="rId25"/>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0"/>
    <a:srgbClr val="274E9D"/>
    <a:srgbClr val="2E3032"/>
    <a:srgbClr val="242628"/>
    <a:srgbClr val="111821"/>
    <a:srgbClr val="19232F"/>
    <a:srgbClr val="141C26"/>
    <a:srgbClr val="1F3F7F"/>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368" autoAdjust="0"/>
  </p:normalViewPr>
  <p:slideViewPr>
    <p:cSldViewPr>
      <p:cViewPr>
        <p:scale>
          <a:sx n="86" d="100"/>
          <a:sy n="86" d="100"/>
        </p:scale>
        <p:origin x="-414" y="-576"/>
      </p:cViewPr>
      <p:guideLst>
        <p:guide orient="horz" pos="2160"/>
        <p:guide pos="2880"/>
      </p:guideLst>
    </p:cSldViewPr>
  </p:slideViewPr>
  <p:outlineViewPr>
    <p:cViewPr>
      <p:scale>
        <a:sx n="33" d="100"/>
        <a:sy n="33" d="100"/>
      </p:scale>
      <p:origin x="0" y="2532"/>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088DC77-9FB5-4755-96D4-8FC038AED2A9}" type="datetimeFigureOut">
              <a:rPr lang="nl-NL" smtClean="0"/>
              <a:pPr/>
              <a:t>16-11-2015</a:t>
            </a:fld>
            <a:endParaRPr lang="nl-NL"/>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4549797-32AB-4CAC-8BBA-0693A1C412B6}" type="slidenum">
              <a:rPr lang="nl-NL" smtClean="0"/>
              <a:pPr/>
              <a:t>‹nr.›</a:t>
            </a:fld>
            <a:endParaRPr lang="nl-NL"/>
          </a:p>
        </p:txBody>
      </p:sp>
    </p:spTree>
    <p:extLst>
      <p:ext uri="{BB962C8B-B14F-4D97-AF65-F5344CB8AC3E}">
        <p14:creationId xmlns:p14="http://schemas.microsoft.com/office/powerpoint/2010/main" xmlns="" val="2064993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8610DC3-8868-4506-8492-5C6453A11187}" type="datetimeFigureOut">
              <a:rPr lang="en-US" smtClean="0"/>
              <a:pPr/>
              <a:t>11/16/2015</a:t>
            </a:fld>
            <a:endParaRPr lang="en-US"/>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14C7610-37E1-4E78-B245-65EFBC179721}" type="slidenum">
              <a:rPr lang="en-US" smtClean="0"/>
              <a:pPr/>
              <a:t>‹nr.›</a:t>
            </a:fld>
            <a:endParaRPr lang="en-US"/>
          </a:p>
        </p:txBody>
      </p:sp>
    </p:spTree>
    <p:extLst>
      <p:ext uri="{BB962C8B-B14F-4D97-AF65-F5344CB8AC3E}">
        <p14:creationId xmlns:p14="http://schemas.microsoft.com/office/powerpoint/2010/main" xmlns="" val="245518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762000" y="1730375"/>
            <a:ext cx="5486400" cy="798513"/>
          </a:xfrm>
        </p:spPr>
        <p:txBody>
          <a:bodyPr wrap="none" rIns="0" bIns="0" anchor="t"/>
          <a:lstStyle>
            <a:lvl1pPr>
              <a:defRPr sz="4400" b="1">
                <a:solidFill>
                  <a:schemeClr val="accent6">
                    <a:lumMod val="75000"/>
                  </a:schemeClr>
                </a:solidFill>
                <a:latin typeface="Arial"/>
                <a:cs typeface="Arial"/>
              </a:defRPr>
            </a:lvl1pPr>
          </a:lstStyle>
          <a:p>
            <a:pPr lvl="0"/>
            <a:r>
              <a:rPr lang="en-US" noProof="0" dirty="0" smtClean="0"/>
              <a:t>Click to edit Master title style</a:t>
            </a:r>
          </a:p>
        </p:txBody>
      </p:sp>
      <p:sp>
        <p:nvSpPr>
          <p:cNvPr id="7173" name="Rectangle 5"/>
          <p:cNvSpPr>
            <a:spLocks noGrp="1" noChangeArrowheads="1"/>
          </p:cNvSpPr>
          <p:nvPr>
            <p:ph type="subTitle" idx="1"/>
          </p:nvPr>
        </p:nvSpPr>
        <p:spPr>
          <a:xfrm>
            <a:off x="773112" y="2578100"/>
            <a:ext cx="6319167" cy="1579563"/>
          </a:xfrm>
        </p:spPr>
        <p:txBody>
          <a:bodyPr/>
          <a:lstStyle>
            <a:lvl1pPr>
              <a:lnSpc>
                <a:spcPct val="85000"/>
              </a:lnSpc>
              <a:spcBef>
                <a:spcPct val="2000"/>
              </a:spcBef>
              <a:defRPr sz="2800" b="1" baseline="0">
                <a:solidFill>
                  <a:schemeClr val="accent6"/>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xmlns="" val="21168212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dirty="0" smtClean="0"/>
              <a:t>Click to edit Master title style</a:t>
            </a:r>
            <a:endParaRPr lang="nl-NL"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8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nl-NL"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305169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atin typeface="Arial"/>
                <a:cs typeface="Arial"/>
              </a:defRPr>
            </a:lvl1pPr>
          </a:lstStyle>
          <a:p>
            <a:r>
              <a:rPr lang="en-US" dirty="0" smtClean="0"/>
              <a:t>Click to edit Master title style</a:t>
            </a:r>
            <a:endParaRPr lang="nl-NL" dirty="0"/>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xmlns="" val="151680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14313"/>
            <a:ext cx="2000250" cy="568325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609600" y="214313"/>
            <a:ext cx="5848350" cy="5683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xmlns="" val="187678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14313"/>
            <a:ext cx="8001000" cy="344487"/>
          </a:xfrm>
        </p:spPr>
        <p:txBody>
          <a:bodyPr/>
          <a:lstStyle>
            <a:lvl1pPr>
              <a:defRPr>
                <a:latin typeface="Arial"/>
                <a:cs typeface="Arial"/>
              </a:defRPr>
            </a:lvl1pPr>
          </a:lstStyle>
          <a:p>
            <a:r>
              <a:rPr lang="en-US" smtClean="0"/>
              <a:t>Click to edit Master title style</a:t>
            </a:r>
            <a:endParaRPr lang="nl-NL"/>
          </a:p>
        </p:txBody>
      </p:sp>
      <p:sp>
        <p:nvSpPr>
          <p:cNvPr id="3" name="Content Placeholder 2"/>
          <p:cNvSpPr>
            <a:spLocks noGrp="1"/>
          </p:cNvSpPr>
          <p:nvPr>
            <p:ph sz="quarter" idx="1"/>
          </p:nvPr>
        </p:nvSpPr>
        <p:spPr>
          <a:xfrm>
            <a:off x="609600" y="1371600"/>
            <a:ext cx="3924300" cy="2185988"/>
          </a:xfrm>
        </p:spPr>
        <p:txBody>
          <a:bodyPr/>
          <a:lstStyle>
            <a:lvl1pPr>
              <a:defRPr sz="2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Content Placeholder 3"/>
          <p:cNvSpPr>
            <a:spLocks noGrp="1"/>
          </p:cNvSpPr>
          <p:nvPr>
            <p:ph sz="quarter" idx="2"/>
          </p:nvPr>
        </p:nvSpPr>
        <p:spPr>
          <a:xfrm>
            <a:off x="4686300" y="1371600"/>
            <a:ext cx="3924300" cy="2185988"/>
          </a:xfrm>
        </p:spPr>
        <p:txBody>
          <a:bodyPr/>
          <a:lstStyle>
            <a:lvl1pPr>
              <a:defRPr sz="2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Content Placeholder 4"/>
          <p:cNvSpPr>
            <a:spLocks noGrp="1"/>
          </p:cNvSpPr>
          <p:nvPr>
            <p:ph sz="quarter" idx="3"/>
          </p:nvPr>
        </p:nvSpPr>
        <p:spPr>
          <a:xfrm>
            <a:off x="609600" y="3709988"/>
            <a:ext cx="3924300" cy="2187575"/>
          </a:xfrm>
        </p:spPr>
        <p:txBody>
          <a:bodyPr/>
          <a:lstStyle>
            <a:lvl1pPr>
              <a:defRPr sz="2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6" name="Content Placeholder 5"/>
          <p:cNvSpPr>
            <a:spLocks noGrp="1"/>
          </p:cNvSpPr>
          <p:nvPr>
            <p:ph sz="quarter" idx="4"/>
          </p:nvPr>
        </p:nvSpPr>
        <p:spPr>
          <a:xfrm>
            <a:off x="4686300" y="3709988"/>
            <a:ext cx="3924300" cy="2187575"/>
          </a:xfrm>
        </p:spPr>
        <p:txBody>
          <a:bodyPr/>
          <a:lstStyle>
            <a:lvl1pPr>
              <a:defRPr sz="2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xmlns="" val="403315429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3"/>
            <a:ext cx="8001000" cy="344487"/>
          </a:xfrm>
        </p:spPr>
        <p:txBody>
          <a:bodyPr/>
          <a:lstStyle>
            <a:lvl1pPr>
              <a:defRPr>
                <a:latin typeface="Arial"/>
                <a:cs typeface="Arial"/>
              </a:defRPr>
            </a:lvl1pPr>
          </a:lstStyle>
          <a:p>
            <a:r>
              <a:rPr lang="en-US" dirty="0" smtClean="0"/>
              <a:t>Click to edit Master title style</a:t>
            </a:r>
            <a:endParaRPr lang="nl-NL" dirty="0"/>
          </a:p>
        </p:txBody>
      </p:sp>
      <p:sp>
        <p:nvSpPr>
          <p:cNvPr id="3" name="Content Placeholder 2"/>
          <p:cNvSpPr>
            <a:spLocks noGrp="1"/>
          </p:cNvSpPr>
          <p:nvPr>
            <p:ph sz="quarter" idx="1"/>
          </p:nvPr>
        </p:nvSpPr>
        <p:spPr>
          <a:xfrm>
            <a:off x="609600" y="1371600"/>
            <a:ext cx="3924300" cy="2185988"/>
          </a:xfrm>
        </p:spPr>
        <p:txBody>
          <a:bodyPr/>
          <a:lstStyle>
            <a:lvl1pPr>
              <a:defRPr sz="2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Content Placeholder 3"/>
          <p:cNvSpPr>
            <a:spLocks noGrp="1"/>
          </p:cNvSpPr>
          <p:nvPr>
            <p:ph sz="quarter" idx="2"/>
          </p:nvPr>
        </p:nvSpPr>
        <p:spPr>
          <a:xfrm>
            <a:off x="609600" y="3709988"/>
            <a:ext cx="3924300" cy="2187575"/>
          </a:xfrm>
        </p:spPr>
        <p:txBody>
          <a:bodyPr/>
          <a:lstStyle>
            <a:lvl1pPr>
              <a:defRPr sz="2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ext Placeholder 4"/>
          <p:cNvSpPr>
            <a:spLocks noGrp="1"/>
          </p:cNvSpPr>
          <p:nvPr>
            <p:ph type="body" sz="half" idx="3"/>
          </p:nvPr>
        </p:nvSpPr>
        <p:spPr>
          <a:xfrm>
            <a:off x="4686300" y="1371600"/>
            <a:ext cx="3924300" cy="4525963"/>
          </a:xfrm>
        </p:spPr>
        <p:txBody>
          <a:bodyPr/>
          <a:lstStyle>
            <a:lvl1pPr>
              <a:defRPr sz="2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xmlns="" val="55883791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normAutofit/>
          </a:bodyPr>
          <a:lstStyle>
            <a:lvl1pPr marL="342900" indent="-342900">
              <a:buClr>
                <a:schemeClr val="accent6"/>
              </a:buClr>
              <a:buSzPct val="110000"/>
              <a:buFont typeface="Wingdings" pitchFamily="2" charset="2"/>
              <a:buChar char="§"/>
              <a:defRPr>
                <a:latin typeface="Arial"/>
                <a:cs typeface="Arial"/>
              </a:defRPr>
            </a:lvl1pPr>
            <a:lvl2pPr>
              <a:buClr>
                <a:schemeClr val="accent6"/>
              </a:buClr>
              <a:defRPr>
                <a:latin typeface="Arial"/>
                <a:cs typeface="Arial"/>
              </a:defRPr>
            </a:lvl2pPr>
            <a:lvl3pPr>
              <a:buClr>
                <a:schemeClr val="accent6"/>
              </a:buClr>
              <a:defRPr>
                <a:latin typeface="Arial"/>
                <a:cs typeface="Arial"/>
              </a:defRPr>
            </a:lvl3pPr>
            <a:lvl4pPr>
              <a:buClr>
                <a:schemeClr val="accent6"/>
              </a:buClr>
              <a:defRPr>
                <a:latin typeface="Arial"/>
                <a:cs typeface="Arial"/>
              </a:defRPr>
            </a:lvl4pPr>
            <a:lvl5pPr>
              <a:buClr>
                <a:schemeClr val="accent6"/>
              </a:buCl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xmlns="" val="10621837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a:cs typeface="Arial"/>
              </a:defRPr>
            </a:lvl1pPr>
          </a:lstStyle>
          <a:p>
            <a:r>
              <a:rPr lang="en-US" dirty="0" smtClean="0"/>
              <a:t>Click to edit Master title style</a:t>
            </a:r>
            <a:endParaRPr lang="nl-NL"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xmlns="" val="428178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nl-NL" dirty="0"/>
          </a:p>
        </p:txBody>
      </p:sp>
      <p:sp>
        <p:nvSpPr>
          <p:cNvPr id="3" name="Content Placeholder 2"/>
          <p:cNvSpPr>
            <a:spLocks noGrp="1"/>
          </p:cNvSpPr>
          <p:nvPr>
            <p:ph sz="half" idx="1"/>
          </p:nvPr>
        </p:nvSpPr>
        <p:spPr>
          <a:xfrm>
            <a:off x="609600" y="1371600"/>
            <a:ext cx="3924300" cy="4525963"/>
          </a:xfrm>
        </p:spPr>
        <p:txBody>
          <a:bodyPr>
            <a:normAutofit/>
          </a:bodyPr>
          <a:lstStyle>
            <a:lvl1pPr marL="457200" indent="-457200">
              <a:buClr>
                <a:schemeClr val="accent6"/>
              </a:buClr>
              <a:buFont typeface="Wingdings" pitchFamily="2" charset="2"/>
              <a:buChar char="§"/>
              <a:defRPr sz="2400">
                <a:latin typeface="Arial"/>
                <a:cs typeface="Arial"/>
              </a:defRPr>
            </a:lvl1pPr>
            <a:lvl2pPr marL="742950" indent="-285750">
              <a:buClr>
                <a:schemeClr val="accent6"/>
              </a:buClr>
              <a:buFont typeface="Wingdings" pitchFamily="2" charset="2"/>
              <a:buChar char="§"/>
              <a:defRPr sz="2200">
                <a:latin typeface="Arial"/>
                <a:cs typeface="Arial"/>
              </a:defRPr>
            </a:lvl2pPr>
            <a:lvl3pPr marL="1143000" indent="-228600">
              <a:buClr>
                <a:schemeClr val="accent6"/>
              </a:buClr>
              <a:buFont typeface="Wingdings" pitchFamily="2" charset="2"/>
              <a:buChar char="§"/>
              <a:defRPr sz="2000">
                <a:latin typeface="Arial"/>
                <a:cs typeface="Arial"/>
              </a:defRPr>
            </a:lvl3pPr>
            <a:lvl4pPr marL="1657350" indent="-285750">
              <a:buClr>
                <a:schemeClr val="accent6"/>
              </a:buClr>
              <a:buFont typeface="Wingdings" pitchFamily="2" charset="2"/>
              <a:buChar char="§"/>
              <a:defRPr sz="1800">
                <a:latin typeface="Arial"/>
                <a:cs typeface="Arial"/>
              </a:defRPr>
            </a:lvl4pPr>
            <a:lvl5pPr marL="2057400" indent="-228600">
              <a:buClr>
                <a:schemeClr val="accent6"/>
              </a:buClr>
              <a:buFont typeface="Wingdings" pitchFamily="2"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Content Placeholder 3"/>
          <p:cNvSpPr>
            <a:spLocks noGrp="1"/>
          </p:cNvSpPr>
          <p:nvPr>
            <p:ph sz="half" idx="2"/>
          </p:nvPr>
        </p:nvSpPr>
        <p:spPr>
          <a:xfrm>
            <a:off x="4686300" y="1371600"/>
            <a:ext cx="3924300" cy="4525963"/>
          </a:xfrm>
        </p:spPr>
        <p:txBody>
          <a:bodyPr>
            <a:normAutofit/>
          </a:bodyPr>
          <a:lstStyle>
            <a:lvl1pPr marL="457200" indent="-457200">
              <a:buClr>
                <a:schemeClr val="accent6"/>
              </a:buClr>
              <a:buFont typeface="Wingdings" pitchFamily="2" charset="2"/>
              <a:buChar char="§"/>
              <a:defRPr sz="2400">
                <a:latin typeface="Arial"/>
                <a:cs typeface="Arial"/>
              </a:defRPr>
            </a:lvl1pPr>
            <a:lvl2pPr marL="742950" indent="-285750">
              <a:buClr>
                <a:schemeClr val="accent6"/>
              </a:buClr>
              <a:buFont typeface="Wingdings" pitchFamily="2" charset="2"/>
              <a:buChar char="§"/>
              <a:defRPr sz="2200">
                <a:latin typeface="Arial"/>
                <a:cs typeface="Arial"/>
              </a:defRPr>
            </a:lvl2pPr>
            <a:lvl3pPr marL="1143000" indent="-228600">
              <a:buClr>
                <a:schemeClr val="accent6"/>
              </a:buClr>
              <a:buFont typeface="Wingdings" pitchFamily="2" charset="2"/>
              <a:buChar char="§"/>
              <a:defRPr sz="2000">
                <a:latin typeface="Arial"/>
                <a:cs typeface="Arial"/>
              </a:defRPr>
            </a:lvl3pPr>
            <a:lvl4pPr marL="1657350" indent="-285750">
              <a:buClr>
                <a:schemeClr val="accent6"/>
              </a:buClr>
              <a:buFont typeface="Wingdings" pitchFamily="2" charset="2"/>
              <a:buChar char="§"/>
              <a:defRPr sz="1800">
                <a:latin typeface="Arial"/>
                <a:cs typeface="Arial"/>
              </a:defRPr>
            </a:lvl4pPr>
            <a:lvl5pPr marL="2057400" indent="-228600">
              <a:buClr>
                <a:schemeClr val="accent6"/>
              </a:buClr>
              <a:buFont typeface="Wingdings" pitchFamily="2" charset="2"/>
              <a:buChar cha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xmlns="" val="130682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cs typeface="Arial"/>
              </a:defRPr>
            </a:lvl1pPr>
          </a:lstStyle>
          <a:p>
            <a:r>
              <a:rPr lang="en-US" dirty="0" smtClean="0"/>
              <a:t>Click to edit Master title style</a:t>
            </a:r>
            <a:endParaRPr lang="nl-NL"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xmlns="" val="242905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defRPr sz="2800">
                <a:latin typeface="Arial"/>
                <a:cs typeface="Arial"/>
              </a:defRPr>
            </a:lvl1pPr>
          </a:lstStyle>
          <a:p>
            <a:r>
              <a:rPr lang="en-US" dirty="0" smtClean="0"/>
              <a:t>Click to edit Master title style</a:t>
            </a:r>
            <a:endParaRPr lang="nl-NL" dirty="0"/>
          </a:p>
        </p:txBody>
      </p:sp>
    </p:spTree>
    <p:extLst>
      <p:ext uri="{BB962C8B-B14F-4D97-AF65-F5344CB8AC3E}">
        <p14:creationId xmlns:p14="http://schemas.microsoft.com/office/powerpoint/2010/main" xmlns="" val="266880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3507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19ADBDCE-6411-4A5A-85B5-37719377FF89}" type="datetime4">
              <a:rPr lang="en-US" smtClean="0"/>
              <a:pPr/>
              <a:t>November 16, 2015</a:t>
            </a:fld>
            <a:r>
              <a:rPr lang="en-US" smtClean="0"/>
              <a:t>  - slide </a:t>
            </a:r>
            <a:fld id="{E6ED5B6F-35E8-4B8F-8D16-3117FA243ADB}" type="slidenum">
              <a:rPr lang="en-US" smtClean="0"/>
              <a:pPr/>
              <a:t>‹nr.›</a:t>
            </a:fld>
            <a:endParaRPr lang="en-US" dirty="0"/>
          </a:p>
        </p:txBody>
      </p:sp>
    </p:spTree>
    <p:extLst>
      <p:ext uri="{BB962C8B-B14F-4D97-AF65-F5344CB8AC3E}">
        <p14:creationId xmlns:p14="http://schemas.microsoft.com/office/powerpoint/2010/main" xmlns="" val="171034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cs typeface="Arial"/>
              </a:defRPr>
            </a:lvl1pPr>
          </a:lstStyle>
          <a:p>
            <a:r>
              <a:rPr lang="en-US" dirty="0" smtClean="0"/>
              <a:t>Click to edit Master title style</a:t>
            </a:r>
            <a:endParaRPr lang="nl-NL" dirty="0"/>
          </a:p>
        </p:txBody>
      </p:sp>
      <p:sp>
        <p:nvSpPr>
          <p:cNvPr id="3" name="Content Placeholder 2"/>
          <p:cNvSpPr>
            <a:spLocks noGrp="1"/>
          </p:cNvSpPr>
          <p:nvPr>
            <p:ph idx="1"/>
          </p:nvPr>
        </p:nvSpPr>
        <p:spPr>
          <a:xfrm>
            <a:off x="3575050" y="273050"/>
            <a:ext cx="5111750" cy="585311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600">
                <a:latin typeface="Arial"/>
                <a:cs typeface="Arial"/>
              </a:defRPr>
            </a:lvl4pPr>
            <a:lvl5pPr>
              <a:defRPr sz="16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50580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14313"/>
            <a:ext cx="8001000" cy="34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ctr" anchorCtr="0" compatLnSpc="1">
            <a:prstTxWarp prst="textNoShape">
              <a:avLst/>
            </a:prstTxWarp>
            <a:noAutofit/>
          </a:bodyPr>
          <a:lstStyle/>
          <a:p>
            <a:pPr lvl="0"/>
            <a:r>
              <a:rPr lang="en-US" dirty="0" smtClean="0"/>
              <a:t>Click to edit Master title style</a:t>
            </a:r>
          </a:p>
        </p:txBody>
      </p:sp>
      <p:sp>
        <p:nvSpPr>
          <p:cNvPr id="1056" name="Rectangle 32"/>
          <p:cNvSpPr>
            <a:spLocks noGrp="1" noChangeArrowheads="1"/>
          </p:cNvSpPr>
          <p:nvPr>
            <p:ph type="body" idx="1"/>
          </p:nvPr>
        </p:nvSpPr>
        <p:spPr bwMode="auto">
          <a:xfrm>
            <a:off x="609600" y="1371600"/>
            <a:ext cx="80010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3" name="Date Placeholder 2"/>
          <p:cNvSpPr>
            <a:spLocks noGrp="1"/>
          </p:cNvSpPr>
          <p:nvPr>
            <p:ph type="dt" sz="half" idx="2"/>
          </p:nvPr>
        </p:nvSpPr>
        <p:spPr>
          <a:xfrm>
            <a:off x="0" y="6495005"/>
            <a:ext cx="2133600" cy="365125"/>
          </a:xfrm>
          <a:prstGeom prst="rect">
            <a:avLst/>
          </a:prstGeom>
        </p:spPr>
        <p:txBody>
          <a:bodyPr vert="horz" lIns="91440" tIns="45720" rIns="91440" bIns="45720" rtlCol="0" anchor="b"/>
          <a:lstStyle>
            <a:lvl1pPr algn="l">
              <a:defRPr sz="800">
                <a:solidFill>
                  <a:schemeClr val="tx1">
                    <a:tint val="75000"/>
                  </a:schemeClr>
                </a:solidFill>
                <a:latin typeface="+mj-lt"/>
              </a:defRPr>
            </a:lvl1pPr>
          </a:lstStyle>
          <a:p>
            <a:fld id="{19ADBDCE-6411-4A5A-85B5-37719377FF89}" type="datetime4">
              <a:rPr lang="en-US" smtClean="0"/>
              <a:pPr/>
              <a:t>November 16, 2015</a:t>
            </a:fld>
            <a:r>
              <a:rPr lang="en-US" dirty="0" smtClean="0"/>
              <a:t>  - slide </a:t>
            </a:r>
            <a:fld id="{E6ED5B6F-35E8-4B8F-8D16-3117FA243ADB}" type="slidenum">
              <a:rPr lang="en-US" smtClean="0"/>
              <a:pPr/>
              <a:t>‹nr.›</a:t>
            </a:fld>
            <a:endParaRPr lang="en-US" dirty="0"/>
          </a:p>
        </p:txBody>
      </p:sp>
      <p:pic>
        <p:nvPicPr>
          <p:cNvPr id="10" name="Picture 9"/>
          <p:cNvPicPr>
            <a:picLocks noChangeAspect="1"/>
          </p:cNvPicPr>
          <p:nvPr userDrawn="1"/>
        </p:nvPicPr>
        <p:blipFill>
          <a:blip r:embed="rId16" cstate="print">
            <a:clrChange>
              <a:clrFrom>
                <a:srgbClr val="13264E"/>
              </a:clrFrom>
              <a:clrTo>
                <a:srgbClr val="13264E">
                  <a:alpha val="0"/>
                </a:srgbClr>
              </a:clrTo>
            </a:clrChange>
            <a:extLst>
              <a:ext uri="{BEBA8EAE-BF5A-486C-A8C5-ECC9F3942E4B}">
                <a14:imgProps xmlns:a14="http://schemas.microsoft.com/office/drawing/2010/main" xmlns="">
                  <a14:imgLayer r:embed="rId17">
                    <a14:imgEffect>
                      <a14:backgroundRemoval t="9290" b="88525" l="2203" r="98051">
                        <a14:foregroundMark x1="32966" y1="37705" x2="32966" y2="37705"/>
                        <a14:foregroundMark x1="48814" y1="42077" x2="48814" y2="42077"/>
                        <a14:foregroundMark x1="61525" y1="30055" x2="61525" y2="30055"/>
                        <a14:foregroundMark x1="69746" y1="36612" x2="69746" y2="36612"/>
                        <a14:foregroundMark x1="83983" y1="31694" x2="83983" y2="31694"/>
                        <a14:foregroundMark x1="92034" y1="35519" x2="92034" y2="35519"/>
                        <a14:foregroundMark x1="96271" y1="37705" x2="96271" y2="37705"/>
                        <a14:foregroundMark x1="21695" y1="67760" x2="21695" y2="67760"/>
                        <a14:foregroundMark x1="2203" y1="56284" x2="2203" y2="56284"/>
                      </a14:backgroundRemoval>
                    </a14:imgEffect>
                  </a14:imgLayer>
                </a14:imgProps>
              </a:ext>
            </a:extLst>
          </a:blip>
          <a:stretch>
            <a:fillRect/>
          </a:stretch>
        </p:blipFill>
        <p:spPr>
          <a:xfrm>
            <a:off x="7236296" y="6461861"/>
            <a:ext cx="1832191" cy="284145"/>
          </a:xfrm>
          <a:prstGeom prst="rect">
            <a:avLst/>
          </a:prstGeom>
        </p:spPr>
      </p:pic>
      <p:pic>
        <p:nvPicPr>
          <p:cNvPr id="2" name="Picture 1" descr="Blue bottom.png"/>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18000" y="6460979"/>
            <a:ext cx="9179496" cy="424405"/>
          </a:xfrm>
          <a:prstGeom prst="rect">
            <a:avLst/>
          </a:prstGeom>
        </p:spPr>
      </p:pic>
      <p:sp>
        <p:nvSpPr>
          <p:cNvPr id="11" name="Date Placeholder 2"/>
          <p:cNvSpPr txBox="1">
            <a:spLocks/>
          </p:cNvSpPr>
          <p:nvPr userDrawn="1"/>
        </p:nvSpPr>
        <p:spPr>
          <a:xfrm>
            <a:off x="21217" y="6381328"/>
            <a:ext cx="2133600" cy="365125"/>
          </a:xfrm>
          <a:prstGeom prst="rect">
            <a:avLst/>
          </a:prstGeom>
        </p:spPr>
        <p:txBody>
          <a:bodyPr vert="horz" lIns="91440" tIns="45720" rIns="91440" bIns="45720" rtlCol="0" anchor="b"/>
          <a:lstStyle>
            <a:defPPr>
              <a:defRPr lang="nl-NL"/>
            </a:defPPr>
            <a:lvl1pPr marL="0" algn="l" defTabSz="914400" rtl="0" eaLnBrk="1" latinLnBrk="0" hangingPunct="1">
              <a:defRPr sz="8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1F42FC-B6D8-41B4-B5D4-35565F592FB3}" type="datetime1">
              <a:rPr lang="nl-NL" smtClean="0"/>
              <a:pPr/>
              <a:t>16-11-2015</a:t>
            </a:fld>
            <a:r>
              <a:rPr lang="nl-NL" dirty="0" smtClean="0"/>
              <a:t> – Slide </a:t>
            </a:r>
            <a:fld id="{EFA1089B-9170-4AD0-97DC-3F67F2A02989}" type="slidenum">
              <a:rPr lang="nl-NL" smtClean="0"/>
              <a:pPr/>
              <a:t>‹nr.›</a:t>
            </a:fld>
            <a:endParaRPr lang="nl-NL" dirty="0"/>
          </a:p>
        </p:txBody>
      </p:sp>
      <p:pic>
        <p:nvPicPr>
          <p:cNvPr id="5" name="Picture 4" descr="Lumotech_ White_logo.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7596336" y="6574976"/>
            <a:ext cx="1296144" cy="199656"/>
          </a:xfrm>
          <a:prstGeom prst="rect">
            <a:avLst/>
          </a:prstGeom>
        </p:spPr>
      </p:pic>
    </p:spTree>
    <p:extLst>
      <p:ext uri="{BB962C8B-B14F-4D97-AF65-F5344CB8AC3E}">
        <p14:creationId xmlns:p14="http://schemas.microsoft.com/office/powerpoint/2010/main" xmlns="" val="2194872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4" r:id="rId8"/>
    <p:sldLayoutId id="2147483668" r:id="rId9"/>
    <p:sldLayoutId id="2147483669" r:id="rId10"/>
    <p:sldLayoutId id="2147483670" r:id="rId11"/>
    <p:sldLayoutId id="2147483671" r:id="rId12"/>
    <p:sldLayoutId id="2147483672" r:id="rId13"/>
    <p:sldLayoutId id="2147483673" r:id="rId14"/>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rgbClr val="333333"/>
          </a:solidFill>
          <a:latin typeface="Arial"/>
          <a:ea typeface="+mj-ea"/>
          <a:cs typeface="Arial"/>
        </a:defRPr>
      </a:lvl1pPr>
      <a:lvl2pPr algn="l" rtl="0" eaLnBrk="1" fontAlgn="base" hangingPunct="1">
        <a:spcBef>
          <a:spcPct val="0"/>
        </a:spcBef>
        <a:spcAft>
          <a:spcPct val="0"/>
        </a:spcAft>
        <a:defRPr sz="3200" b="1">
          <a:solidFill>
            <a:srgbClr val="333333"/>
          </a:solidFill>
          <a:latin typeface="Helvetica" pitchFamily="34" charset="0"/>
        </a:defRPr>
      </a:lvl2pPr>
      <a:lvl3pPr algn="l" rtl="0" eaLnBrk="1" fontAlgn="base" hangingPunct="1">
        <a:spcBef>
          <a:spcPct val="0"/>
        </a:spcBef>
        <a:spcAft>
          <a:spcPct val="0"/>
        </a:spcAft>
        <a:defRPr sz="3200" b="1">
          <a:solidFill>
            <a:srgbClr val="333333"/>
          </a:solidFill>
          <a:latin typeface="Helvetica" pitchFamily="34" charset="0"/>
        </a:defRPr>
      </a:lvl3pPr>
      <a:lvl4pPr algn="l" rtl="0" eaLnBrk="1" fontAlgn="base" hangingPunct="1">
        <a:spcBef>
          <a:spcPct val="0"/>
        </a:spcBef>
        <a:spcAft>
          <a:spcPct val="0"/>
        </a:spcAft>
        <a:defRPr sz="3200" b="1">
          <a:solidFill>
            <a:srgbClr val="333333"/>
          </a:solidFill>
          <a:latin typeface="Helvetica" pitchFamily="34" charset="0"/>
        </a:defRPr>
      </a:lvl4pPr>
      <a:lvl5pPr algn="l" rtl="0" eaLnBrk="1" fontAlgn="base" hangingPunct="1">
        <a:spcBef>
          <a:spcPct val="0"/>
        </a:spcBef>
        <a:spcAft>
          <a:spcPct val="0"/>
        </a:spcAft>
        <a:defRPr sz="3200" b="1">
          <a:solidFill>
            <a:srgbClr val="333333"/>
          </a:solidFill>
          <a:latin typeface="Helvetica" pitchFamily="34" charset="0"/>
        </a:defRPr>
      </a:lvl5pPr>
      <a:lvl6pPr marL="457200" algn="l" rtl="0" eaLnBrk="1" fontAlgn="base" hangingPunct="1">
        <a:spcBef>
          <a:spcPct val="0"/>
        </a:spcBef>
        <a:spcAft>
          <a:spcPct val="0"/>
        </a:spcAft>
        <a:defRPr sz="3200" b="1">
          <a:solidFill>
            <a:srgbClr val="333333"/>
          </a:solidFill>
          <a:latin typeface="Helvetica" pitchFamily="34" charset="0"/>
        </a:defRPr>
      </a:lvl6pPr>
      <a:lvl7pPr marL="914400" algn="l" rtl="0" eaLnBrk="1" fontAlgn="base" hangingPunct="1">
        <a:spcBef>
          <a:spcPct val="0"/>
        </a:spcBef>
        <a:spcAft>
          <a:spcPct val="0"/>
        </a:spcAft>
        <a:defRPr sz="3200" b="1">
          <a:solidFill>
            <a:srgbClr val="333333"/>
          </a:solidFill>
          <a:latin typeface="Helvetica" pitchFamily="34" charset="0"/>
        </a:defRPr>
      </a:lvl7pPr>
      <a:lvl8pPr marL="1371600" algn="l" rtl="0" eaLnBrk="1" fontAlgn="base" hangingPunct="1">
        <a:spcBef>
          <a:spcPct val="0"/>
        </a:spcBef>
        <a:spcAft>
          <a:spcPct val="0"/>
        </a:spcAft>
        <a:defRPr sz="3200" b="1">
          <a:solidFill>
            <a:srgbClr val="333333"/>
          </a:solidFill>
          <a:latin typeface="Helvetica" pitchFamily="34" charset="0"/>
        </a:defRPr>
      </a:lvl8pPr>
      <a:lvl9pPr marL="1828800" algn="l" rtl="0" eaLnBrk="1" fontAlgn="base" hangingPunct="1">
        <a:spcBef>
          <a:spcPct val="0"/>
        </a:spcBef>
        <a:spcAft>
          <a:spcPct val="0"/>
        </a:spcAft>
        <a:defRPr sz="3200" b="1">
          <a:solidFill>
            <a:srgbClr val="333333"/>
          </a:solidFill>
          <a:latin typeface="Helvetica" pitchFamily="34" charset="0"/>
        </a:defRPr>
      </a:lvl9pPr>
    </p:titleStyle>
    <p:bodyStyle>
      <a:lvl1pPr algn="l" rtl="0" eaLnBrk="1" fontAlgn="base" hangingPunct="1">
        <a:spcBef>
          <a:spcPct val="20000"/>
        </a:spcBef>
        <a:spcAft>
          <a:spcPct val="0"/>
        </a:spcAft>
        <a:defRPr sz="2400">
          <a:solidFill>
            <a:srgbClr val="4D4D4D"/>
          </a:solidFill>
          <a:latin typeface="Arial"/>
          <a:ea typeface="+mn-ea"/>
          <a:cs typeface="Arial"/>
        </a:defRPr>
      </a:lvl1pPr>
      <a:lvl2pPr marL="742950" indent="-285750" algn="l" rtl="0" eaLnBrk="1" fontAlgn="base" hangingPunct="1">
        <a:spcBef>
          <a:spcPct val="20000"/>
        </a:spcBef>
        <a:spcAft>
          <a:spcPct val="0"/>
        </a:spcAft>
        <a:buClr>
          <a:schemeClr val="accent5"/>
        </a:buClr>
        <a:buFont typeface="Wingdings" pitchFamily="2" charset="2"/>
        <a:buChar char="§"/>
        <a:defRPr sz="2200">
          <a:solidFill>
            <a:srgbClr val="4D4D4D"/>
          </a:solidFill>
          <a:latin typeface="Arial"/>
          <a:cs typeface="Arial"/>
        </a:defRPr>
      </a:lvl2pPr>
      <a:lvl3pPr marL="1143000" indent="-228600" algn="l" rtl="0" eaLnBrk="1" fontAlgn="base" hangingPunct="1">
        <a:spcBef>
          <a:spcPct val="20000"/>
        </a:spcBef>
        <a:spcAft>
          <a:spcPct val="0"/>
        </a:spcAft>
        <a:buClr>
          <a:schemeClr val="accent5"/>
        </a:buClr>
        <a:buFont typeface="Arial" charset="0"/>
        <a:buChar char="•"/>
        <a:defRPr sz="2000">
          <a:solidFill>
            <a:srgbClr val="4D4D4D"/>
          </a:solidFill>
          <a:latin typeface="Arial"/>
          <a:cs typeface="Arial"/>
        </a:defRPr>
      </a:lvl3pPr>
      <a:lvl4pPr marL="1657350" indent="-285750" algn="l" rtl="0" eaLnBrk="1" fontAlgn="base" hangingPunct="1">
        <a:spcBef>
          <a:spcPct val="20000"/>
        </a:spcBef>
        <a:spcAft>
          <a:spcPct val="0"/>
        </a:spcAft>
        <a:buClr>
          <a:schemeClr val="accent5"/>
        </a:buClr>
        <a:buFont typeface="Arial" pitchFamily="34" charset="0"/>
        <a:buChar char="•"/>
        <a:defRPr>
          <a:solidFill>
            <a:srgbClr val="4D4D4D"/>
          </a:solidFill>
          <a:latin typeface="Arial"/>
          <a:cs typeface="Arial"/>
        </a:defRPr>
      </a:lvl4pPr>
      <a:lvl5pPr marL="2057400" indent="-228600" algn="l" rtl="0" eaLnBrk="1" fontAlgn="base" hangingPunct="1">
        <a:spcBef>
          <a:spcPct val="20000"/>
        </a:spcBef>
        <a:spcAft>
          <a:spcPct val="0"/>
        </a:spcAft>
        <a:buChar char="»"/>
        <a:defRPr sz="1400">
          <a:solidFill>
            <a:schemeClr val="tx1"/>
          </a:solidFill>
          <a:latin typeface="Verdana" pitchFamily="34" charset="0"/>
        </a:defRPr>
      </a:lvl5pPr>
      <a:lvl6pPr marL="2514600" indent="-228600" algn="l" rtl="0" eaLnBrk="1" fontAlgn="base" hangingPunct="1">
        <a:spcBef>
          <a:spcPct val="20000"/>
        </a:spcBef>
        <a:spcAft>
          <a:spcPct val="0"/>
        </a:spcAft>
        <a:buChar char="»"/>
        <a:defRPr sz="1400">
          <a:solidFill>
            <a:schemeClr val="tx1"/>
          </a:solidFill>
          <a:latin typeface="Verdana" pitchFamily="34" charset="0"/>
        </a:defRPr>
      </a:lvl6pPr>
      <a:lvl7pPr marL="2971800" indent="-228600" algn="l" rtl="0" eaLnBrk="1" fontAlgn="base" hangingPunct="1">
        <a:spcBef>
          <a:spcPct val="20000"/>
        </a:spcBef>
        <a:spcAft>
          <a:spcPct val="0"/>
        </a:spcAft>
        <a:buChar char="»"/>
        <a:defRPr sz="1400">
          <a:solidFill>
            <a:schemeClr val="tx1"/>
          </a:solidFill>
          <a:latin typeface="Verdana" pitchFamily="34" charset="0"/>
        </a:defRPr>
      </a:lvl7pPr>
      <a:lvl8pPr marL="3429000" indent="-228600" algn="l" rtl="0" eaLnBrk="1" fontAlgn="base" hangingPunct="1">
        <a:spcBef>
          <a:spcPct val="20000"/>
        </a:spcBef>
        <a:spcAft>
          <a:spcPct val="0"/>
        </a:spcAft>
        <a:buChar char="»"/>
        <a:defRPr sz="1400">
          <a:solidFill>
            <a:schemeClr val="tx1"/>
          </a:solidFill>
          <a:latin typeface="Verdana" pitchFamily="34" charset="0"/>
        </a:defRPr>
      </a:lvl8pPr>
      <a:lvl9pPr marL="3886200" indent="-228600" algn="l" rtl="0" eaLnBrk="1" fontAlgn="base" hangingPunct="1">
        <a:spcBef>
          <a:spcPct val="20000"/>
        </a:spcBef>
        <a:spcAft>
          <a:spcPct val="0"/>
        </a:spcAft>
        <a:buChar char="»"/>
        <a:defRPr sz="1400">
          <a:solidFill>
            <a:schemeClr val="tx1"/>
          </a:solidFill>
          <a:latin typeface="Verdana"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27384"/>
            <a:ext cx="9144000" cy="69245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755576" y="1988840"/>
            <a:ext cx="7488832" cy="1230561"/>
          </a:xfrm>
        </p:spPr>
        <p:txBody>
          <a:bodyPr>
            <a:noAutofit/>
          </a:bodyPr>
          <a:lstStyle/>
          <a:p>
            <a:pPr algn="ctr"/>
            <a:r>
              <a:rPr lang="en-US" sz="3600" noProof="0" dirty="0" err="1" smtClean="0">
                <a:solidFill>
                  <a:srgbClr val="002950"/>
                </a:solidFill>
              </a:rPr>
              <a:t>Herken</a:t>
            </a:r>
            <a:r>
              <a:rPr lang="en-US" sz="3600" noProof="0" dirty="0" smtClean="0">
                <a:solidFill>
                  <a:srgbClr val="002950"/>
                </a:solidFill>
              </a:rPr>
              <a:t> de </a:t>
            </a:r>
            <a:r>
              <a:rPr lang="en-US" sz="3600" noProof="0" dirty="0" err="1" smtClean="0">
                <a:solidFill>
                  <a:srgbClr val="002950"/>
                </a:solidFill>
              </a:rPr>
              <a:t>kwaliteit</a:t>
            </a:r>
            <a:r>
              <a:rPr lang="en-US" sz="3600" noProof="0" dirty="0" smtClean="0">
                <a:solidFill>
                  <a:srgbClr val="002950"/>
                </a:solidFill>
              </a:rPr>
              <a:t> van Leddrivers</a:t>
            </a:r>
            <a:endParaRPr lang="en-US" sz="3600" noProof="0" dirty="0">
              <a:solidFill>
                <a:srgbClr val="002950"/>
              </a:solidFill>
            </a:endParaRPr>
          </a:p>
        </p:txBody>
      </p:sp>
      <p:sp>
        <p:nvSpPr>
          <p:cNvPr id="6" name="Subtitle 5"/>
          <p:cNvSpPr>
            <a:spLocks noGrp="1"/>
          </p:cNvSpPr>
          <p:nvPr>
            <p:ph type="subTitle" idx="1"/>
          </p:nvPr>
        </p:nvSpPr>
        <p:spPr>
          <a:xfrm>
            <a:off x="3275856" y="3501008"/>
            <a:ext cx="5328592" cy="1579563"/>
          </a:xfrm>
        </p:spPr>
        <p:txBody>
          <a:bodyPr>
            <a:normAutofit/>
          </a:bodyPr>
          <a:lstStyle/>
          <a:p>
            <a:pPr algn="r">
              <a:lnSpc>
                <a:spcPct val="100000"/>
              </a:lnSpc>
            </a:pPr>
            <a:endParaRPr lang="en-US" sz="2000" noProof="0" dirty="0" smtClean="0">
              <a:solidFill>
                <a:srgbClr val="002950"/>
              </a:solidFill>
            </a:endParaRPr>
          </a:p>
          <a:p>
            <a:pPr algn="r">
              <a:lnSpc>
                <a:spcPct val="100000"/>
              </a:lnSpc>
            </a:pPr>
            <a:r>
              <a:rPr lang="en-US" sz="2000" noProof="0" dirty="0" smtClean="0">
                <a:solidFill>
                  <a:srgbClr val="002950"/>
                </a:solidFill>
              </a:rPr>
              <a:t>Rob Snoek </a:t>
            </a:r>
            <a:r>
              <a:rPr lang="en-US" sz="2000" b="0" noProof="0" dirty="0" smtClean="0">
                <a:solidFill>
                  <a:srgbClr val="002950"/>
                </a:solidFill>
              </a:rPr>
              <a:t>- R&amp;D manager </a:t>
            </a:r>
            <a:br>
              <a:rPr lang="en-US" sz="2000" b="0" noProof="0" dirty="0" smtClean="0">
                <a:solidFill>
                  <a:srgbClr val="002950"/>
                </a:solidFill>
              </a:rPr>
            </a:br>
            <a:r>
              <a:rPr lang="en-US" sz="2000" b="0" noProof="0" dirty="0" smtClean="0">
                <a:solidFill>
                  <a:srgbClr val="002950"/>
                </a:solidFill>
              </a:rPr>
              <a:t>Lumotech B.V. - </a:t>
            </a:r>
            <a:r>
              <a:rPr lang="en-US" sz="2000" b="0" noProof="0" dirty="0" err="1" smtClean="0">
                <a:solidFill>
                  <a:srgbClr val="002950"/>
                </a:solidFill>
              </a:rPr>
              <a:t>Heerhugowaard</a:t>
            </a:r>
            <a:endParaRPr lang="en-US" sz="2000" b="0" noProof="0" dirty="0" smtClean="0">
              <a:solidFill>
                <a:srgbClr val="002950"/>
              </a:solidFill>
            </a:endParaRPr>
          </a:p>
          <a:p>
            <a:pPr algn="ctr"/>
            <a:endParaRPr lang="en-US" noProof="0" dirty="0" smtClean="0"/>
          </a:p>
          <a:p>
            <a:pPr algn="ctr"/>
            <a:endParaRPr lang="en-US" noProof="0" dirty="0"/>
          </a:p>
        </p:txBody>
      </p:sp>
      <p:grpSp>
        <p:nvGrpSpPr>
          <p:cNvPr id="7" name="Group 6"/>
          <p:cNvGrpSpPr/>
          <p:nvPr/>
        </p:nvGrpSpPr>
        <p:grpSpPr>
          <a:xfrm>
            <a:off x="-252" y="6525344"/>
            <a:ext cx="9144000" cy="424405"/>
            <a:chOff x="-252" y="6460979"/>
            <a:chExt cx="9144000" cy="424405"/>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2" y="6460979"/>
              <a:ext cx="9144000" cy="424405"/>
            </a:xfrm>
            <a:prstGeom prst="rect">
              <a:avLst/>
            </a:prstGeom>
          </p:spPr>
        </p:pic>
        <p:pic>
          <p:nvPicPr>
            <p:cNvPr id="9" name="Picture 8" descr="Lumotech_log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96336" y="6558620"/>
              <a:ext cx="1296144" cy="199656"/>
            </a:xfrm>
            <a:prstGeom prst="rect">
              <a:avLst/>
            </a:prstGeom>
          </p:spPr>
        </p:pic>
      </p:grpSp>
      <p:pic>
        <p:nvPicPr>
          <p:cNvPr id="10" name="Afbeelding 9" descr="14449-Bannerpakket-LED-832x150-300DPI.jpg"/>
          <p:cNvPicPr>
            <a:picLocks noChangeAspect="1"/>
          </p:cNvPicPr>
          <p:nvPr/>
        </p:nvPicPr>
        <p:blipFill>
          <a:blip r:embed="rId5" cstate="print"/>
          <a:stretch>
            <a:fillRect/>
          </a:stretch>
        </p:blipFill>
        <p:spPr>
          <a:xfrm>
            <a:off x="-36512" y="5782707"/>
            <a:ext cx="6516216" cy="1174685"/>
          </a:xfrm>
          <a:prstGeom prst="rect">
            <a:avLst/>
          </a:prstGeom>
        </p:spPr>
      </p:pic>
      <p:pic>
        <p:nvPicPr>
          <p:cNvPr id="12" name="Afbeelding 11" descr="LogoElincomcompact_300DPI.jpg"/>
          <p:cNvPicPr>
            <a:picLocks noChangeAspect="1"/>
          </p:cNvPicPr>
          <p:nvPr/>
        </p:nvPicPr>
        <p:blipFill>
          <a:blip r:embed="rId6" cstate="print"/>
          <a:stretch>
            <a:fillRect/>
          </a:stretch>
        </p:blipFill>
        <p:spPr>
          <a:xfrm>
            <a:off x="6588224" y="188640"/>
            <a:ext cx="2258568" cy="1353312"/>
          </a:xfrm>
          <a:prstGeom prst="rect">
            <a:avLst/>
          </a:prstGeom>
        </p:spPr>
      </p:pic>
    </p:spTree>
    <p:extLst>
      <p:ext uri="{BB962C8B-B14F-4D97-AF65-F5344CB8AC3E}">
        <p14:creationId xmlns:p14="http://schemas.microsoft.com/office/powerpoint/2010/main" xmlns="" val="248058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611560" y="1340768"/>
            <a:ext cx="800100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fontScale="97500"/>
          </a:bodyPr>
          <a:lstStyle>
            <a:lvl1pPr algn="l" rtl="0" eaLnBrk="1" fontAlgn="base" hangingPunct="1">
              <a:spcBef>
                <a:spcPct val="0"/>
              </a:spcBef>
              <a:spcAft>
                <a:spcPct val="0"/>
              </a:spcAft>
              <a:defRPr sz="2800" b="1">
                <a:solidFill>
                  <a:srgbClr val="333333"/>
                </a:solidFill>
                <a:latin typeface="Arial"/>
                <a:ea typeface="+mj-ea"/>
                <a:cs typeface="Arial"/>
              </a:defRPr>
            </a:lvl1pPr>
            <a:lvl2pPr algn="l" rtl="0" eaLnBrk="1" fontAlgn="base" hangingPunct="1">
              <a:spcBef>
                <a:spcPct val="0"/>
              </a:spcBef>
              <a:spcAft>
                <a:spcPct val="0"/>
              </a:spcAft>
              <a:defRPr sz="3200" b="1">
                <a:solidFill>
                  <a:srgbClr val="333333"/>
                </a:solidFill>
                <a:latin typeface="Helvetica" pitchFamily="34" charset="0"/>
              </a:defRPr>
            </a:lvl2pPr>
            <a:lvl3pPr algn="l" rtl="0" eaLnBrk="1" fontAlgn="base" hangingPunct="1">
              <a:spcBef>
                <a:spcPct val="0"/>
              </a:spcBef>
              <a:spcAft>
                <a:spcPct val="0"/>
              </a:spcAft>
              <a:defRPr sz="3200" b="1">
                <a:solidFill>
                  <a:srgbClr val="333333"/>
                </a:solidFill>
                <a:latin typeface="Helvetica" pitchFamily="34" charset="0"/>
              </a:defRPr>
            </a:lvl3pPr>
            <a:lvl4pPr algn="l" rtl="0" eaLnBrk="1" fontAlgn="base" hangingPunct="1">
              <a:spcBef>
                <a:spcPct val="0"/>
              </a:spcBef>
              <a:spcAft>
                <a:spcPct val="0"/>
              </a:spcAft>
              <a:defRPr sz="3200" b="1">
                <a:solidFill>
                  <a:srgbClr val="333333"/>
                </a:solidFill>
                <a:latin typeface="Helvetica" pitchFamily="34" charset="0"/>
              </a:defRPr>
            </a:lvl4pPr>
            <a:lvl5pPr algn="l" rtl="0" eaLnBrk="1" fontAlgn="base" hangingPunct="1">
              <a:spcBef>
                <a:spcPct val="0"/>
              </a:spcBef>
              <a:spcAft>
                <a:spcPct val="0"/>
              </a:spcAft>
              <a:defRPr sz="3200" b="1">
                <a:solidFill>
                  <a:srgbClr val="333333"/>
                </a:solidFill>
                <a:latin typeface="Helvetica" pitchFamily="34" charset="0"/>
              </a:defRPr>
            </a:lvl5pPr>
            <a:lvl6pPr marL="457200" algn="l" rtl="0" eaLnBrk="1" fontAlgn="base" hangingPunct="1">
              <a:spcBef>
                <a:spcPct val="0"/>
              </a:spcBef>
              <a:spcAft>
                <a:spcPct val="0"/>
              </a:spcAft>
              <a:defRPr sz="3200" b="1">
                <a:solidFill>
                  <a:srgbClr val="333333"/>
                </a:solidFill>
                <a:latin typeface="Helvetica" pitchFamily="34" charset="0"/>
              </a:defRPr>
            </a:lvl6pPr>
            <a:lvl7pPr marL="914400" algn="l" rtl="0" eaLnBrk="1" fontAlgn="base" hangingPunct="1">
              <a:spcBef>
                <a:spcPct val="0"/>
              </a:spcBef>
              <a:spcAft>
                <a:spcPct val="0"/>
              </a:spcAft>
              <a:defRPr sz="3200" b="1">
                <a:solidFill>
                  <a:srgbClr val="333333"/>
                </a:solidFill>
                <a:latin typeface="Helvetica" pitchFamily="34" charset="0"/>
              </a:defRPr>
            </a:lvl7pPr>
            <a:lvl8pPr marL="1371600" algn="l" rtl="0" eaLnBrk="1" fontAlgn="base" hangingPunct="1">
              <a:spcBef>
                <a:spcPct val="0"/>
              </a:spcBef>
              <a:spcAft>
                <a:spcPct val="0"/>
              </a:spcAft>
              <a:defRPr sz="3200" b="1">
                <a:solidFill>
                  <a:srgbClr val="333333"/>
                </a:solidFill>
                <a:latin typeface="Helvetica" pitchFamily="34" charset="0"/>
              </a:defRPr>
            </a:lvl8pPr>
            <a:lvl9pPr marL="1828800" algn="l" rtl="0" eaLnBrk="1" fontAlgn="base" hangingPunct="1">
              <a:spcBef>
                <a:spcPct val="0"/>
              </a:spcBef>
              <a:spcAft>
                <a:spcPct val="0"/>
              </a:spcAft>
              <a:defRPr sz="3200" b="1">
                <a:solidFill>
                  <a:srgbClr val="333333"/>
                </a:solidFill>
                <a:latin typeface="Helvetica" pitchFamily="34" charset="0"/>
              </a:defRPr>
            </a:lvl9pPr>
          </a:lstStyle>
          <a:p>
            <a:r>
              <a:rPr lang="nl-NL" sz="2400" b="0" u="sng" dirty="0" smtClean="0">
                <a:solidFill>
                  <a:schemeClr val="tx1"/>
                </a:solidFill>
              </a:rPr>
              <a:t>Advertentie: </a:t>
            </a:r>
            <a:r>
              <a:rPr lang="nl-NL" sz="2400" b="0" dirty="0" smtClean="0">
                <a:solidFill>
                  <a:schemeClr val="tx1"/>
                </a:solidFill>
              </a:rPr>
              <a:t>bekende  EU </a:t>
            </a:r>
            <a:r>
              <a:rPr lang="nl-NL" sz="2400" b="0" dirty="0" err="1" smtClean="0">
                <a:solidFill>
                  <a:schemeClr val="tx1"/>
                </a:solidFill>
              </a:rPr>
              <a:t>driver</a:t>
            </a:r>
            <a:r>
              <a:rPr lang="nl-NL" sz="2400" b="0" dirty="0" smtClean="0">
                <a:solidFill>
                  <a:schemeClr val="tx1"/>
                </a:solidFill>
              </a:rPr>
              <a:t> fabrikant</a:t>
            </a:r>
          </a:p>
          <a:p>
            <a:endParaRPr lang="nl-NL" sz="2400" b="0" dirty="0">
              <a:solidFill>
                <a:schemeClr val="tx1"/>
              </a:solidFill>
            </a:endParaRPr>
          </a:p>
          <a:p>
            <a:r>
              <a:rPr lang="en-US" sz="2400" b="0" dirty="0" err="1" smtClean="0">
                <a:solidFill>
                  <a:schemeClr val="tx1"/>
                </a:solidFill>
              </a:rPr>
              <a:t>Levensduur</a:t>
            </a:r>
            <a:r>
              <a:rPr lang="en-US" sz="2400" b="0" dirty="0" smtClean="0">
                <a:solidFill>
                  <a:schemeClr val="tx1"/>
                </a:solidFill>
              </a:rPr>
              <a:t>: 50’000 </a:t>
            </a:r>
            <a:r>
              <a:rPr lang="en-US" sz="2400" b="0" dirty="0">
                <a:solidFill>
                  <a:schemeClr val="tx1"/>
                </a:solidFill>
              </a:rPr>
              <a:t>h lifetime at </a:t>
            </a:r>
            <a:r>
              <a:rPr lang="en-US" sz="2400" b="0" dirty="0" err="1">
                <a:solidFill>
                  <a:schemeClr val="tx1"/>
                </a:solidFill>
              </a:rPr>
              <a:t>tc</a:t>
            </a:r>
            <a:r>
              <a:rPr lang="en-US" sz="2400" b="0" dirty="0">
                <a:solidFill>
                  <a:schemeClr val="tx1"/>
                </a:solidFill>
              </a:rPr>
              <a:t> = 75°C </a:t>
            </a:r>
          </a:p>
          <a:p>
            <a:endParaRPr lang="nl-NL" sz="2400" b="0" dirty="0" smtClean="0">
              <a:solidFill>
                <a:schemeClr val="tx1"/>
              </a:solidFill>
            </a:endParaRPr>
          </a:p>
          <a:p>
            <a:r>
              <a:rPr lang="nl-NL" sz="2400" b="0" dirty="0" smtClean="0">
                <a:solidFill>
                  <a:schemeClr val="tx1"/>
                </a:solidFill>
              </a:rPr>
              <a:t>Verder in de datasheet staat</a:t>
            </a:r>
            <a:r>
              <a:rPr lang="nl-NL" sz="2400" b="0" dirty="0">
                <a:solidFill>
                  <a:schemeClr val="tx1"/>
                </a:solidFill>
              </a:rPr>
              <a:t>	</a:t>
            </a:r>
          </a:p>
          <a:p>
            <a:r>
              <a:rPr lang="nl-NL" sz="2400" b="0" dirty="0" smtClean="0">
                <a:solidFill>
                  <a:schemeClr val="tx1"/>
                </a:solidFill>
              </a:rPr>
              <a:t>Ta = </a:t>
            </a:r>
            <a:r>
              <a:rPr lang="nl-NL" sz="2400" b="0" dirty="0" smtClean="0">
                <a:solidFill>
                  <a:schemeClr val="tx1"/>
                </a:solidFill>
              </a:rPr>
              <a:t>50</a:t>
            </a:r>
            <a:r>
              <a:rPr lang="en-US" sz="2400" b="0" kern="0" dirty="0" smtClean="0">
                <a:solidFill>
                  <a:schemeClr val="tx1"/>
                </a:solidFill>
              </a:rPr>
              <a:t>°C</a:t>
            </a:r>
            <a:endParaRPr lang="nl-NL" sz="2400" b="0" dirty="0" smtClean="0">
              <a:solidFill>
                <a:schemeClr val="tx1"/>
              </a:solidFill>
            </a:endParaRPr>
          </a:p>
          <a:p>
            <a:r>
              <a:rPr lang="nl-NL" sz="2400" b="0" dirty="0" smtClean="0">
                <a:solidFill>
                  <a:schemeClr val="tx1"/>
                </a:solidFill>
              </a:rPr>
              <a:t>Tc = </a:t>
            </a:r>
            <a:r>
              <a:rPr lang="nl-NL" sz="2400" b="0" dirty="0" smtClean="0">
                <a:solidFill>
                  <a:schemeClr val="tx1"/>
                </a:solidFill>
              </a:rPr>
              <a:t>85</a:t>
            </a:r>
            <a:r>
              <a:rPr lang="en-US" sz="2400" b="0" kern="0" dirty="0" smtClean="0">
                <a:solidFill>
                  <a:schemeClr val="tx1"/>
                </a:solidFill>
              </a:rPr>
              <a:t>°C</a:t>
            </a:r>
            <a:endParaRPr lang="nl-NL" sz="2400" b="0" dirty="0" smtClean="0">
              <a:solidFill>
                <a:schemeClr val="tx1"/>
              </a:solidFill>
            </a:endParaRPr>
          </a:p>
          <a:p>
            <a:endParaRPr lang="nl-NL" sz="2400" b="0" dirty="0">
              <a:solidFill>
                <a:schemeClr val="tx1"/>
              </a:solidFill>
            </a:endParaRPr>
          </a:p>
          <a:p>
            <a:r>
              <a:rPr lang="nl-NL" sz="2400" b="0" dirty="0" smtClean="0">
                <a:solidFill>
                  <a:schemeClr val="tx1"/>
                </a:solidFill>
              </a:rPr>
              <a:t>35’000</a:t>
            </a:r>
            <a:r>
              <a:rPr lang="en-US" sz="2400" b="0" dirty="0" smtClean="0">
                <a:solidFill>
                  <a:schemeClr val="tx1"/>
                </a:solidFill>
              </a:rPr>
              <a:t> hrs </a:t>
            </a:r>
            <a:r>
              <a:rPr lang="nl-NL" sz="2400" b="0" dirty="0" smtClean="0">
                <a:solidFill>
                  <a:schemeClr val="tx1"/>
                </a:solidFill>
              </a:rPr>
              <a:t>	</a:t>
            </a:r>
            <a:r>
              <a:rPr lang="en-US" sz="2400" b="0" dirty="0" err="1" smtClean="0">
                <a:solidFill>
                  <a:schemeClr val="tx1"/>
                </a:solidFill>
              </a:rPr>
              <a:t>tc</a:t>
            </a:r>
            <a:r>
              <a:rPr lang="en-US" sz="2400" b="0" dirty="0" smtClean="0">
                <a:solidFill>
                  <a:schemeClr val="tx1"/>
                </a:solidFill>
              </a:rPr>
              <a:t> </a:t>
            </a:r>
            <a:r>
              <a:rPr lang="en-US" sz="2400" b="0" dirty="0">
                <a:solidFill>
                  <a:schemeClr val="tx1"/>
                </a:solidFill>
              </a:rPr>
              <a:t>= 85°C, 10% failure rate</a:t>
            </a:r>
            <a:endParaRPr lang="nl-NL" sz="2400" b="0" dirty="0">
              <a:solidFill>
                <a:schemeClr val="tx1"/>
              </a:solidFill>
            </a:endParaRPr>
          </a:p>
          <a:p>
            <a:r>
              <a:rPr lang="en-US" sz="2400" b="0" dirty="0">
                <a:solidFill>
                  <a:schemeClr val="tx1"/>
                </a:solidFill>
              </a:rPr>
              <a:t>50’000 </a:t>
            </a:r>
            <a:r>
              <a:rPr lang="en-US" sz="2400" b="0" dirty="0" smtClean="0">
                <a:solidFill>
                  <a:schemeClr val="tx1"/>
                </a:solidFill>
              </a:rPr>
              <a:t>hrs </a:t>
            </a:r>
            <a:r>
              <a:rPr lang="en-US" sz="2400" b="0" dirty="0">
                <a:solidFill>
                  <a:schemeClr val="tx1"/>
                </a:solidFill>
              </a:rPr>
              <a:t>	</a:t>
            </a:r>
            <a:r>
              <a:rPr lang="en-US" sz="2400" b="0" dirty="0" err="1" smtClean="0">
                <a:solidFill>
                  <a:schemeClr val="tx1"/>
                </a:solidFill>
              </a:rPr>
              <a:t>tc</a:t>
            </a:r>
            <a:r>
              <a:rPr lang="en-US" sz="2400" b="0" dirty="0" smtClean="0">
                <a:solidFill>
                  <a:schemeClr val="tx1"/>
                </a:solidFill>
              </a:rPr>
              <a:t> </a:t>
            </a:r>
            <a:r>
              <a:rPr lang="en-US" sz="2400" b="0" dirty="0">
                <a:solidFill>
                  <a:schemeClr val="tx1"/>
                </a:solidFill>
              </a:rPr>
              <a:t>= 75°C, 10% failure rate Refer </a:t>
            </a:r>
            <a:r>
              <a:rPr lang="en-US" sz="2400" b="0" dirty="0" smtClean="0">
                <a:solidFill>
                  <a:schemeClr val="tx1"/>
                </a:solidFill>
              </a:rPr>
              <a:t>to</a:t>
            </a:r>
            <a:endParaRPr lang="en-US" sz="2400" b="0" dirty="0">
              <a:solidFill>
                <a:schemeClr val="tx1"/>
              </a:solidFill>
            </a:endParaRPr>
          </a:p>
          <a:p>
            <a:endParaRPr lang="nl-NL" sz="2100" b="0" kern="0" dirty="0" smtClean="0">
              <a:solidFill>
                <a:schemeClr val="tx1"/>
              </a:solidFill>
            </a:endParaRPr>
          </a:p>
          <a:p>
            <a:r>
              <a:rPr lang="nl-NL" sz="2100" b="0" kern="0" dirty="0" smtClean="0">
                <a:solidFill>
                  <a:schemeClr val="tx1"/>
                </a:solidFill>
              </a:rPr>
              <a:t>Bij een omgevingstemperatuur van </a:t>
            </a:r>
            <a:r>
              <a:rPr lang="nl-NL" sz="2100" b="0" kern="0" dirty="0" smtClean="0">
                <a:solidFill>
                  <a:schemeClr val="tx1"/>
                </a:solidFill>
              </a:rPr>
              <a:t>50</a:t>
            </a:r>
            <a:r>
              <a:rPr lang="en-US" sz="2100" b="0" kern="0" dirty="0" smtClean="0">
                <a:solidFill>
                  <a:schemeClr val="tx1"/>
                </a:solidFill>
              </a:rPr>
              <a:t>°C</a:t>
            </a:r>
            <a:r>
              <a:rPr lang="nl-NL" sz="2100" b="0" kern="0" dirty="0" smtClean="0">
                <a:solidFill>
                  <a:schemeClr val="tx1"/>
                </a:solidFill>
              </a:rPr>
              <a:t>. </a:t>
            </a:r>
            <a:r>
              <a:rPr lang="nl-NL" sz="2100" b="0" kern="0" dirty="0" smtClean="0">
                <a:solidFill>
                  <a:schemeClr val="tx1"/>
                </a:solidFill>
              </a:rPr>
              <a:t>Dat is de temperatuur van de lamp waarin de driver is geplaatst, is Tc </a:t>
            </a:r>
            <a:r>
              <a:rPr lang="nl-NL" sz="2100" b="0" kern="0" dirty="0" smtClean="0">
                <a:solidFill>
                  <a:schemeClr val="tx1"/>
                </a:solidFill>
              </a:rPr>
              <a:t>85</a:t>
            </a:r>
            <a:r>
              <a:rPr lang="en-US" sz="2100" b="0" kern="0" dirty="0" smtClean="0">
                <a:solidFill>
                  <a:schemeClr val="tx1"/>
                </a:solidFill>
              </a:rPr>
              <a:t>°C</a:t>
            </a:r>
            <a:endParaRPr lang="nl-NL" sz="2100" b="0" kern="0" dirty="0" smtClean="0">
              <a:solidFill>
                <a:schemeClr val="tx1"/>
              </a:solidFill>
            </a:endParaRPr>
          </a:p>
          <a:p>
            <a:r>
              <a:rPr lang="nl-NL" sz="2100" b="0" kern="0" dirty="0" smtClean="0">
                <a:solidFill>
                  <a:schemeClr val="tx1"/>
                </a:solidFill>
              </a:rPr>
              <a:t>Binnen 35000 uur heb je dan </a:t>
            </a:r>
            <a:r>
              <a:rPr lang="nl-NL" sz="2100" b="0" u="sng" kern="0" dirty="0" smtClean="0">
                <a:solidFill>
                  <a:schemeClr val="tx1"/>
                </a:solidFill>
              </a:rPr>
              <a:t>10% uitval!</a:t>
            </a:r>
          </a:p>
        </p:txBody>
      </p:sp>
      <p:sp>
        <p:nvSpPr>
          <p:cNvPr id="6" name="AutoShape 3"/>
          <p:cNvSpPr>
            <a:spLocks noChangeAspect="1" noChangeArrowheads="1" noTextEdit="1"/>
          </p:cNvSpPr>
          <p:nvPr/>
        </p:nvSpPr>
        <p:spPr bwMode="auto">
          <a:xfrm>
            <a:off x="755650" y="2492375"/>
            <a:ext cx="3992563"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Title 1"/>
          <p:cNvSpPr>
            <a:spLocks noGrp="1"/>
          </p:cNvSpPr>
          <p:nvPr>
            <p:ph type="title"/>
          </p:nvPr>
        </p:nvSpPr>
        <p:spPr>
          <a:xfrm>
            <a:off x="609600" y="430337"/>
            <a:ext cx="8001000" cy="344487"/>
          </a:xfrm>
          <a:noFill/>
          <a:ln>
            <a:solidFill>
              <a:schemeClr val="bg1"/>
            </a:solidFill>
          </a:ln>
        </p:spPr>
        <p:txBody>
          <a:bodyPr>
            <a:normAutofit fontScale="90000"/>
          </a:bodyPr>
          <a:lstStyle/>
          <a:p>
            <a:r>
              <a:rPr lang="nl-NL" sz="2700" dirty="0" smtClean="0">
                <a:solidFill>
                  <a:schemeClr val="tx1"/>
                </a:solidFill>
              </a:rPr>
              <a:t>Wat is: </a:t>
            </a:r>
            <a:r>
              <a:rPr lang="nl-NL" sz="2700" u="sng" dirty="0" smtClean="0">
                <a:solidFill>
                  <a:schemeClr val="tx1"/>
                </a:solidFill>
              </a:rPr>
              <a:t>Levensduur</a:t>
            </a:r>
            <a:r>
              <a:rPr lang="nl-NL" sz="2700" dirty="0" smtClean="0">
                <a:solidFill>
                  <a:schemeClr val="tx1"/>
                </a:solidFill>
              </a:rPr>
              <a:t> en waarom is dit belangrijk?</a:t>
            </a:r>
            <a:r>
              <a:rPr lang="nl-NL" sz="3100" dirty="0" smtClean="0">
                <a:solidFill>
                  <a:schemeClr val="tx1"/>
                </a:solidFill>
              </a:rPr>
              <a:t/>
            </a:r>
            <a:br>
              <a:rPr lang="nl-NL" sz="3100" dirty="0" smtClean="0">
                <a:solidFill>
                  <a:schemeClr val="tx1"/>
                </a:solidFill>
              </a:rPr>
            </a:br>
            <a:r>
              <a:rPr lang="en-US" dirty="0" smtClean="0">
                <a:solidFill>
                  <a:srgbClr val="002950"/>
                </a:solidFill>
              </a:rPr>
              <a:t/>
            </a:r>
            <a:br>
              <a:rPr lang="en-US" dirty="0" smtClean="0">
                <a:solidFill>
                  <a:srgbClr val="002950"/>
                </a:solidFill>
              </a:rPr>
            </a:br>
            <a:r>
              <a:rPr lang="en-US" dirty="0" smtClean="0">
                <a:solidFill>
                  <a:srgbClr val="002950"/>
                </a:solidFill>
              </a:rPr>
              <a:t/>
            </a:r>
            <a:br>
              <a:rPr lang="en-US" dirty="0" smtClean="0">
                <a:solidFill>
                  <a:srgbClr val="002950"/>
                </a:solidFill>
              </a:rPr>
            </a:br>
            <a:endParaRPr lang="nl-NL" dirty="0">
              <a:solidFill>
                <a:srgbClr val="002950"/>
              </a:solidFill>
            </a:endParaRPr>
          </a:p>
        </p:txBody>
      </p:sp>
      <p:sp>
        <p:nvSpPr>
          <p:cNvPr id="7" name="Gebogen pijl 6"/>
          <p:cNvSpPr/>
          <p:nvPr/>
        </p:nvSpPr>
        <p:spPr bwMode="auto">
          <a:xfrm>
            <a:off x="7668344" y="1340768"/>
            <a:ext cx="813816" cy="868680"/>
          </a:xfrm>
          <a:prstGeom prst="bentArrow">
            <a:avLst>
              <a:gd name="adj1" fmla="val 25000"/>
              <a:gd name="adj2" fmla="val 25000"/>
              <a:gd name="adj3" fmla="val 25000"/>
              <a:gd name="adj4" fmla="val 57287"/>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1" i="0" u="none" strike="noStrike" cap="none" normalizeH="0" baseline="0" smtClean="0">
              <a:ln>
                <a:noFill/>
              </a:ln>
              <a:solidFill>
                <a:schemeClr val="tx1"/>
              </a:solidFill>
              <a:effectLst/>
              <a:latin typeface="Times New Roman" pitchFamily="18" charset="0"/>
            </a:endParaRPr>
          </a:p>
        </p:txBody>
      </p:sp>
      <p:sp>
        <p:nvSpPr>
          <p:cNvPr id="8" name="Gekromde PIJL-LINKS 7"/>
          <p:cNvSpPr/>
          <p:nvPr/>
        </p:nvSpPr>
        <p:spPr bwMode="auto">
          <a:xfrm>
            <a:off x="6732240" y="1772816"/>
            <a:ext cx="1440160" cy="1944216"/>
          </a:xfrm>
          <a:prstGeom prst="curvedLef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1" i="0" u="none" strike="noStrike" cap="none" normalizeH="0" baseline="0" smtClean="0">
              <a:ln>
                <a:noFill/>
              </a:ln>
              <a:solidFill>
                <a:schemeClr val="tx1"/>
              </a:solidFill>
              <a:effectLst/>
              <a:latin typeface="Times New Roman" pitchFamily="18" charset="0"/>
            </a:endParaRPr>
          </a:p>
        </p:txBody>
      </p:sp>
      <p:sp>
        <p:nvSpPr>
          <p:cNvPr id="9" name="Gekromde PIJL-LINKS 8"/>
          <p:cNvSpPr/>
          <p:nvPr/>
        </p:nvSpPr>
        <p:spPr bwMode="auto">
          <a:xfrm rot="9873431" flipH="1">
            <a:off x="6561749" y="890079"/>
            <a:ext cx="1454799" cy="3784361"/>
          </a:xfrm>
          <a:prstGeom prst="curvedLeftArrow">
            <a:avLst>
              <a:gd name="adj1" fmla="val 18170"/>
              <a:gd name="adj2" fmla="val 50000"/>
              <a:gd name="adj3" fmla="val 16940"/>
            </a:avLst>
          </a:prstGeom>
          <a:solidFill>
            <a:srgbClr val="FF0000"/>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1" i="0" u="none" strike="noStrike" cap="none" normalizeH="0" baseline="0" dirty="0" smtClean="0">
              <a:ln>
                <a:noFill/>
              </a:ln>
              <a:solidFill>
                <a:srgbClr val="FF0000"/>
              </a:solidFill>
              <a:effectLst/>
              <a:latin typeface="Times New Roman" pitchFamily="18" charset="0"/>
            </a:endParaRPr>
          </a:p>
        </p:txBody>
      </p:sp>
      <p:pic>
        <p:nvPicPr>
          <p:cNvPr id="10" name="Afbeelding 9" descr="14449-Bannerpakket-LED-150x79-72DPI.jpg"/>
          <p:cNvPicPr>
            <a:picLocks noChangeAspect="1"/>
          </p:cNvPicPr>
          <p:nvPr/>
        </p:nvPicPr>
        <p:blipFill>
          <a:blip r:embed="rId2"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1089937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83568" y="948690"/>
            <a:ext cx="8136904" cy="3970318"/>
          </a:xfrm>
          <a:prstGeom prst="rect">
            <a:avLst/>
          </a:prstGeom>
        </p:spPr>
        <p:txBody>
          <a:bodyPr wrap="square">
            <a:spAutoFit/>
          </a:bodyPr>
          <a:lstStyle/>
          <a:p>
            <a:endParaRPr lang="nl-NL" dirty="0" smtClean="0">
              <a:latin typeface="Arial" pitchFamily="34" charset="0"/>
              <a:cs typeface="Arial" pitchFamily="34" charset="0"/>
            </a:endParaRPr>
          </a:p>
          <a:p>
            <a:r>
              <a:rPr lang="nl-NL" dirty="0" smtClean="0">
                <a:latin typeface="Arial" pitchFamily="34" charset="0"/>
                <a:cs typeface="Arial" pitchFamily="34" charset="0"/>
              </a:rPr>
              <a:t>a.) </a:t>
            </a:r>
            <a:r>
              <a:rPr lang="nl-NL" dirty="0" err="1" smtClean="0">
                <a:latin typeface="Arial" pitchFamily="34" charset="0"/>
                <a:cs typeface="Arial" pitchFamily="34" charset="0"/>
              </a:rPr>
              <a:t>Shutdown</a:t>
            </a:r>
            <a:r>
              <a:rPr lang="nl-NL" dirty="0" smtClean="0">
                <a:latin typeface="Arial" pitchFamily="34" charset="0"/>
                <a:cs typeface="Arial" pitchFamily="34" charset="0"/>
              </a:rPr>
              <a:t> =&gt; Het licht gaat uit als de temperatuur te hoog is.</a:t>
            </a:r>
          </a:p>
          <a:p>
            <a:endParaRPr lang="nl-NL" dirty="0" smtClean="0">
              <a:latin typeface="Arial" pitchFamily="34" charset="0"/>
              <a:cs typeface="Arial" pitchFamily="34" charset="0"/>
            </a:endParaRPr>
          </a:p>
          <a:p>
            <a:r>
              <a:rPr lang="nl-NL" dirty="0" smtClean="0">
                <a:latin typeface="Arial" pitchFamily="34" charset="0"/>
                <a:cs typeface="Arial" pitchFamily="34" charset="0"/>
              </a:rPr>
              <a:t>b.) </a:t>
            </a:r>
            <a:r>
              <a:rPr lang="nl-NL" dirty="0" err="1" smtClean="0">
                <a:latin typeface="Arial" pitchFamily="34" charset="0"/>
                <a:cs typeface="Arial" pitchFamily="34" charset="0"/>
              </a:rPr>
              <a:t>Current</a:t>
            </a:r>
            <a:r>
              <a:rPr lang="nl-NL" dirty="0" smtClean="0">
                <a:latin typeface="Arial" pitchFamily="34" charset="0"/>
                <a:cs typeface="Arial" pitchFamily="34" charset="0"/>
              </a:rPr>
              <a:t> </a:t>
            </a:r>
            <a:r>
              <a:rPr lang="nl-NL" dirty="0" err="1" smtClean="0">
                <a:latin typeface="Arial" pitchFamily="34" charset="0"/>
                <a:cs typeface="Arial" pitchFamily="34" charset="0"/>
              </a:rPr>
              <a:t>regulating</a:t>
            </a:r>
            <a:r>
              <a:rPr lang="nl-NL" dirty="0" smtClean="0">
                <a:latin typeface="Arial" pitchFamily="34" charset="0"/>
                <a:cs typeface="Arial" pitchFamily="34" charset="0"/>
              </a:rPr>
              <a:t> =&gt; begrenzing van het uitgangsvermogen </a:t>
            </a:r>
            <a:r>
              <a:rPr lang="nl-NL" dirty="0" err="1" smtClean="0">
                <a:latin typeface="Arial" pitchFamily="34" charset="0"/>
                <a:cs typeface="Arial" pitchFamily="34" charset="0"/>
              </a:rPr>
              <a:t>driver</a:t>
            </a:r>
            <a:r>
              <a:rPr lang="nl-NL" dirty="0" smtClean="0">
                <a:latin typeface="Arial" pitchFamily="34" charset="0"/>
                <a:cs typeface="Arial" pitchFamily="34" charset="0"/>
              </a:rPr>
              <a:t>. </a:t>
            </a:r>
          </a:p>
          <a:p>
            <a:endParaRPr lang="nl-NL" dirty="0" smtClean="0">
              <a:latin typeface="Arial" pitchFamily="34" charset="0"/>
              <a:cs typeface="Arial" pitchFamily="34" charset="0"/>
            </a:endParaRPr>
          </a:p>
          <a:p>
            <a:r>
              <a:rPr lang="nl-NL" dirty="0" smtClean="0">
                <a:latin typeface="Arial" pitchFamily="34" charset="0"/>
                <a:cs typeface="Arial" pitchFamily="34" charset="0"/>
              </a:rPr>
              <a:t>Bij het uitvallen van een airco blijft het licht aan en zal minimaal dimmen. (wat nagenoeg niet zichtbaar is.)</a:t>
            </a:r>
          </a:p>
          <a:p>
            <a:endParaRPr lang="nl-NL" dirty="0" smtClean="0">
              <a:latin typeface="Arial" pitchFamily="34" charset="0"/>
              <a:cs typeface="Arial" pitchFamily="34" charset="0"/>
            </a:endParaRPr>
          </a:p>
          <a:p>
            <a:r>
              <a:rPr lang="nl-NL" dirty="0" err="1" smtClean="0">
                <a:latin typeface="Arial" pitchFamily="34" charset="0"/>
                <a:cs typeface="Arial" pitchFamily="34" charset="0"/>
              </a:rPr>
              <a:t>Shutdown</a:t>
            </a:r>
            <a:r>
              <a:rPr lang="nl-NL" dirty="0" smtClean="0">
                <a:latin typeface="Arial" pitchFamily="34" charset="0"/>
                <a:cs typeface="Arial" pitchFamily="34" charset="0"/>
              </a:rPr>
              <a:t>: Het licht gaat uit bij “over temperatuur” of blijft branden en de garantie vervalt omdat de over temperatuur is gedetecteerd en opgeslagen in de </a:t>
            </a:r>
            <a:r>
              <a:rPr lang="nl-NL" dirty="0" err="1" smtClean="0">
                <a:latin typeface="Arial" pitchFamily="34" charset="0"/>
                <a:cs typeface="Arial" pitchFamily="34" charset="0"/>
              </a:rPr>
              <a:t>driver</a:t>
            </a:r>
            <a:r>
              <a:rPr lang="nl-NL" dirty="0" smtClean="0">
                <a:latin typeface="Arial" pitchFamily="34" charset="0"/>
                <a:cs typeface="Arial" pitchFamily="34" charset="0"/>
              </a:rPr>
              <a:t>. </a:t>
            </a:r>
          </a:p>
          <a:p>
            <a:endParaRPr lang="nl-NL" dirty="0" smtClean="0">
              <a:latin typeface="Arial" pitchFamily="34" charset="0"/>
              <a:cs typeface="Arial" pitchFamily="34" charset="0"/>
            </a:endParaRPr>
          </a:p>
          <a:p>
            <a:endParaRPr lang="nl-NL" dirty="0" smtClean="0"/>
          </a:p>
          <a:p>
            <a:endParaRPr lang="nl-NL" dirty="0"/>
          </a:p>
        </p:txBody>
      </p:sp>
      <p:sp>
        <p:nvSpPr>
          <p:cNvPr id="8" name="Title 1"/>
          <p:cNvSpPr txBox="1">
            <a:spLocks/>
          </p:cNvSpPr>
          <p:nvPr/>
        </p:nvSpPr>
        <p:spPr bwMode="auto">
          <a:xfrm>
            <a:off x="467544" y="548680"/>
            <a:ext cx="8748464" cy="344487"/>
          </a:xfrm>
          <a:prstGeom prst="rect">
            <a:avLst/>
          </a:prstGeom>
          <a:noFill/>
          <a:ln>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ctr" anchorCtr="0" compatLnSpc="1">
            <a:prstTxWarp prst="textNoShape">
              <a:avLst/>
            </a:prstTxWarp>
            <a:normAutofit fontScale="25000" lnSpcReduction="20000"/>
          </a:bodyPr>
          <a:lstStyle/>
          <a:p>
            <a:pPr lvl="0" fontAlgn="base">
              <a:spcBef>
                <a:spcPct val="0"/>
              </a:spcBef>
              <a:spcAft>
                <a:spcPct val="0"/>
              </a:spcAft>
            </a:pPr>
            <a:r>
              <a:rPr kumimoji="0" lang="nl-NL" sz="9200" b="1" i="0" u="none" strike="noStrike" kern="0" cap="none" spc="0" normalizeH="0" baseline="0" noProof="0" dirty="0" smtClean="0">
                <a:ln>
                  <a:noFill/>
                </a:ln>
                <a:effectLst/>
                <a:uLnTx/>
                <a:uFillTx/>
                <a:latin typeface="Arial" pitchFamily="34" charset="0"/>
                <a:ea typeface="+mj-ea"/>
                <a:cs typeface="Arial" pitchFamily="34" charset="0"/>
              </a:rPr>
              <a:t>Wat is: </a:t>
            </a:r>
            <a:r>
              <a:rPr lang="en-US" sz="9200" b="1" u="sng" dirty="0" err="1" smtClean="0">
                <a:latin typeface="Arial" pitchFamily="34" charset="0"/>
                <a:ea typeface="Calibri" panose="020F0502020204030204" pitchFamily="34" charset="0"/>
                <a:cs typeface="Arial" pitchFamily="34" charset="0"/>
              </a:rPr>
              <a:t>Thermische</a:t>
            </a:r>
            <a:r>
              <a:rPr lang="en-US" sz="9200" b="1" u="sng" dirty="0" smtClean="0">
                <a:latin typeface="Arial" pitchFamily="34" charset="0"/>
                <a:ea typeface="Calibri" panose="020F0502020204030204" pitchFamily="34" charset="0"/>
                <a:cs typeface="Arial" pitchFamily="34" charset="0"/>
              </a:rPr>
              <a:t> </a:t>
            </a:r>
            <a:r>
              <a:rPr lang="en-US" sz="9200" b="1" u="sng" dirty="0" err="1" smtClean="0">
                <a:latin typeface="Arial" pitchFamily="34" charset="0"/>
                <a:ea typeface="Calibri" panose="020F0502020204030204" pitchFamily="34" charset="0"/>
                <a:cs typeface="Arial" pitchFamily="34" charset="0"/>
              </a:rPr>
              <a:t>beveiliging</a:t>
            </a:r>
            <a:r>
              <a:rPr lang="en-US" sz="9200" b="1" u="sng" dirty="0" smtClean="0">
                <a:latin typeface="Arial" pitchFamily="34" charset="0"/>
                <a:ea typeface="Calibri" panose="020F0502020204030204" pitchFamily="34" charset="0"/>
                <a:cs typeface="Arial" pitchFamily="34" charset="0"/>
              </a:rPr>
              <a:t> </a:t>
            </a:r>
            <a:r>
              <a:rPr kumimoji="0" lang="nl-NL" sz="9200" b="1" i="0" u="none" strike="noStrike" kern="0" cap="none" spc="0" normalizeH="0" baseline="0" noProof="0" dirty="0" smtClean="0">
                <a:ln>
                  <a:noFill/>
                </a:ln>
                <a:effectLst/>
                <a:uLnTx/>
                <a:uFillTx/>
                <a:latin typeface="Arial" pitchFamily="34" charset="0"/>
                <a:ea typeface="+mj-ea"/>
                <a:cs typeface="Arial" pitchFamily="34" charset="0"/>
              </a:rPr>
              <a:t>en waarom is dit belangrijk?</a:t>
            </a:r>
            <a:br>
              <a:rPr kumimoji="0" lang="nl-NL" sz="9200" b="1" i="0" u="none" strike="noStrike" kern="0" cap="none" spc="0" normalizeH="0" baseline="0" noProof="0" dirty="0" smtClean="0">
                <a:ln>
                  <a:noFill/>
                </a:ln>
                <a:effectLst/>
                <a:uLnTx/>
                <a:uFillTx/>
                <a:latin typeface="Arial" pitchFamily="34" charset="0"/>
                <a:ea typeface="+mj-ea"/>
                <a:cs typeface="Arial" pitchFamily="34" charset="0"/>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endParaRPr kumimoji="0" lang="nl-NL" sz="2800" b="1" i="0" u="none" strike="noStrike" kern="0" cap="none" spc="0" normalizeH="0" baseline="0" noProof="0" dirty="0">
              <a:ln>
                <a:noFill/>
              </a:ln>
              <a:solidFill>
                <a:srgbClr val="002950"/>
              </a:solidFill>
              <a:effectLst/>
              <a:uLnTx/>
              <a:uFillTx/>
              <a:latin typeface="Arial"/>
              <a:ea typeface="+mj-ea"/>
              <a:cs typeface="Arial"/>
            </a:endParaRPr>
          </a:p>
        </p:txBody>
      </p:sp>
      <p:pic>
        <p:nvPicPr>
          <p:cNvPr id="4" name="Afbeelding 3" descr="14449-Bannerpakket-LED-150x79-72DPI.jpg"/>
          <p:cNvPicPr>
            <a:picLocks noChangeAspect="1"/>
          </p:cNvPicPr>
          <p:nvPr/>
        </p:nvPicPr>
        <p:blipFill>
          <a:blip r:embed="rId2"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2983595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001000" cy="4525963"/>
          </a:xfrm>
        </p:spPr>
        <p:txBody>
          <a:bodyPr>
            <a:normAutofit lnSpcReduction="10000"/>
          </a:bodyPr>
          <a:lstStyle/>
          <a:p>
            <a:endParaRPr lang="en-US" sz="2000" dirty="0" smtClean="0"/>
          </a:p>
          <a:p>
            <a:r>
              <a:rPr lang="en-US" sz="2000" dirty="0" smtClean="0">
                <a:solidFill>
                  <a:schemeClr val="tx1"/>
                </a:solidFill>
              </a:rPr>
              <a:t>Surge </a:t>
            </a:r>
            <a:r>
              <a:rPr lang="en-US" sz="2000" dirty="0" err="1" smtClean="0">
                <a:solidFill>
                  <a:schemeClr val="tx1"/>
                </a:solidFill>
              </a:rPr>
              <a:t>protectie</a:t>
            </a:r>
            <a:r>
              <a:rPr lang="en-US" sz="2000" dirty="0" smtClean="0">
                <a:solidFill>
                  <a:schemeClr val="tx1"/>
                </a:solidFill>
              </a:rPr>
              <a:t> </a:t>
            </a:r>
            <a:r>
              <a:rPr lang="en-US" sz="2000" dirty="0" err="1" smtClean="0">
                <a:solidFill>
                  <a:schemeClr val="tx1"/>
                </a:solidFill>
              </a:rPr>
              <a:t>wordt</a:t>
            </a:r>
            <a:r>
              <a:rPr lang="en-US" sz="2000" dirty="0" smtClean="0">
                <a:solidFill>
                  <a:schemeClr val="tx1"/>
                </a:solidFill>
              </a:rPr>
              <a:t> op twee </a:t>
            </a:r>
            <a:r>
              <a:rPr lang="en-US" sz="2000" dirty="0" err="1" smtClean="0">
                <a:solidFill>
                  <a:schemeClr val="tx1"/>
                </a:solidFill>
              </a:rPr>
              <a:t>manieren</a:t>
            </a:r>
            <a:r>
              <a:rPr lang="en-US" sz="2000" dirty="0" smtClean="0">
                <a:solidFill>
                  <a:schemeClr val="tx1"/>
                </a:solidFill>
              </a:rPr>
              <a:t> </a:t>
            </a:r>
            <a:r>
              <a:rPr lang="en-US" sz="2000" dirty="0" err="1" smtClean="0">
                <a:solidFill>
                  <a:schemeClr val="tx1"/>
                </a:solidFill>
              </a:rPr>
              <a:t>gemeten</a:t>
            </a:r>
            <a:r>
              <a:rPr lang="en-US" sz="2000" dirty="0" smtClean="0">
                <a:solidFill>
                  <a:schemeClr val="tx1"/>
                </a:solidFill>
              </a:rPr>
              <a:t>.</a:t>
            </a:r>
          </a:p>
          <a:p>
            <a:endParaRPr lang="en-US" sz="2000" dirty="0">
              <a:solidFill>
                <a:schemeClr val="tx1"/>
              </a:solidFill>
            </a:endParaRPr>
          </a:p>
          <a:p>
            <a:r>
              <a:rPr lang="en-US" sz="2000" dirty="0" smtClean="0">
                <a:solidFill>
                  <a:schemeClr val="tx1"/>
                </a:solidFill>
              </a:rPr>
              <a:t>Differential. </a:t>
            </a:r>
            <a:r>
              <a:rPr lang="en-US" sz="2000" dirty="0" err="1" smtClean="0">
                <a:solidFill>
                  <a:schemeClr val="tx1"/>
                </a:solidFill>
              </a:rPr>
              <a:t>Tussen</a:t>
            </a:r>
            <a:r>
              <a:rPr lang="en-US" sz="2000" dirty="0" smtClean="0">
                <a:solidFill>
                  <a:schemeClr val="tx1"/>
                </a:solidFill>
              </a:rPr>
              <a:t> </a:t>
            </a:r>
            <a:r>
              <a:rPr lang="en-US" sz="2000" dirty="0" err="1" smtClean="0">
                <a:solidFill>
                  <a:schemeClr val="tx1"/>
                </a:solidFill>
              </a:rPr>
              <a:t>fase</a:t>
            </a:r>
            <a:r>
              <a:rPr lang="en-US" sz="2000" dirty="0" smtClean="0">
                <a:solidFill>
                  <a:schemeClr val="tx1"/>
                </a:solidFill>
              </a:rPr>
              <a:t> en </a:t>
            </a:r>
            <a:r>
              <a:rPr lang="en-US" sz="2000" dirty="0" err="1" smtClean="0">
                <a:solidFill>
                  <a:schemeClr val="tx1"/>
                </a:solidFill>
              </a:rPr>
              <a:t>nul</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Common mode. </a:t>
            </a:r>
            <a:r>
              <a:rPr lang="en-US" sz="2000" dirty="0" err="1" smtClean="0">
                <a:solidFill>
                  <a:schemeClr val="tx1"/>
                </a:solidFill>
              </a:rPr>
              <a:t>Tussen</a:t>
            </a:r>
            <a:r>
              <a:rPr lang="en-US" sz="2000" dirty="0" smtClean="0">
                <a:solidFill>
                  <a:schemeClr val="tx1"/>
                </a:solidFill>
              </a:rPr>
              <a:t> </a:t>
            </a:r>
            <a:r>
              <a:rPr lang="en-US" sz="2000" dirty="0" err="1" smtClean="0">
                <a:solidFill>
                  <a:schemeClr val="tx1"/>
                </a:solidFill>
              </a:rPr>
              <a:t>fase</a:t>
            </a:r>
            <a:r>
              <a:rPr lang="en-US" sz="2000" dirty="0" smtClean="0">
                <a:solidFill>
                  <a:schemeClr val="tx1"/>
                </a:solidFill>
              </a:rPr>
              <a:t> en </a:t>
            </a:r>
            <a:r>
              <a:rPr lang="en-US" sz="2000" dirty="0" err="1" smtClean="0">
                <a:solidFill>
                  <a:schemeClr val="tx1"/>
                </a:solidFill>
              </a:rPr>
              <a:t>aarde</a:t>
            </a:r>
            <a:r>
              <a:rPr lang="en-US" sz="2000" dirty="0" smtClean="0">
                <a:solidFill>
                  <a:schemeClr val="tx1"/>
                </a:solidFill>
              </a:rPr>
              <a:t>, </a:t>
            </a:r>
            <a:r>
              <a:rPr lang="en-US" sz="2000" dirty="0" err="1" smtClean="0">
                <a:solidFill>
                  <a:schemeClr val="tx1"/>
                </a:solidFill>
              </a:rPr>
              <a:t>nul</a:t>
            </a:r>
            <a:r>
              <a:rPr lang="en-US" sz="2000" dirty="0" smtClean="0">
                <a:solidFill>
                  <a:schemeClr val="tx1"/>
                </a:solidFill>
              </a:rPr>
              <a:t> en </a:t>
            </a:r>
            <a:r>
              <a:rPr lang="en-US" sz="2000" dirty="0" err="1" smtClean="0">
                <a:solidFill>
                  <a:schemeClr val="tx1"/>
                </a:solidFill>
              </a:rPr>
              <a:t>aarde</a:t>
            </a:r>
            <a:r>
              <a:rPr lang="en-US" sz="2000" dirty="0" smtClean="0">
                <a:solidFill>
                  <a:schemeClr val="tx1"/>
                </a:solidFill>
              </a:rPr>
              <a:t>.</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Drivers </a:t>
            </a:r>
            <a:r>
              <a:rPr lang="en-US" sz="2000" dirty="0" err="1" smtClean="0">
                <a:solidFill>
                  <a:schemeClr val="tx1"/>
                </a:solidFill>
              </a:rPr>
              <a:t>zonder</a:t>
            </a:r>
            <a:r>
              <a:rPr lang="en-US" sz="2000" dirty="0" smtClean="0">
                <a:solidFill>
                  <a:schemeClr val="tx1"/>
                </a:solidFill>
              </a:rPr>
              <a:t> </a:t>
            </a:r>
            <a:r>
              <a:rPr lang="en-US" sz="2000" dirty="0" err="1" smtClean="0">
                <a:solidFill>
                  <a:schemeClr val="tx1"/>
                </a:solidFill>
              </a:rPr>
              <a:t>aardverbinding</a:t>
            </a:r>
            <a:r>
              <a:rPr lang="en-US" sz="2000" dirty="0" smtClean="0">
                <a:solidFill>
                  <a:schemeClr val="tx1"/>
                </a:solidFill>
              </a:rPr>
              <a:t> </a:t>
            </a:r>
            <a:r>
              <a:rPr lang="en-US" sz="2000" dirty="0" err="1" smtClean="0">
                <a:solidFill>
                  <a:schemeClr val="tx1"/>
                </a:solidFill>
              </a:rPr>
              <a:t>kunnen</a:t>
            </a:r>
            <a:r>
              <a:rPr lang="en-US" sz="2000" dirty="0" smtClean="0">
                <a:solidFill>
                  <a:schemeClr val="tx1"/>
                </a:solidFill>
              </a:rPr>
              <a:t> </a:t>
            </a:r>
            <a:r>
              <a:rPr lang="en-US" sz="2000" dirty="0" err="1" smtClean="0">
                <a:solidFill>
                  <a:schemeClr val="tx1"/>
                </a:solidFill>
              </a:rPr>
              <a:t>soms</a:t>
            </a:r>
            <a:r>
              <a:rPr lang="en-US" sz="2000" dirty="0" smtClean="0">
                <a:solidFill>
                  <a:schemeClr val="tx1"/>
                </a:solidFill>
              </a:rPr>
              <a:t> tot 10kV common mode surge </a:t>
            </a:r>
            <a:r>
              <a:rPr lang="en-US" sz="2000" dirty="0" err="1" smtClean="0">
                <a:solidFill>
                  <a:schemeClr val="tx1"/>
                </a:solidFill>
              </a:rPr>
              <a:t>aan</a:t>
            </a:r>
            <a:r>
              <a:rPr lang="en-US" sz="2000" dirty="0" smtClean="0">
                <a:solidFill>
                  <a:schemeClr val="tx1"/>
                </a:solidFill>
              </a:rPr>
              <a:t>, maar </a:t>
            </a:r>
            <a:r>
              <a:rPr lang="en-US" sz="2000" dirty="0" err="1" smtClean="0">
                <a:solidFill>
                  <a:schemeClr val="tx1"/>
                </a:solidFill>
              </a:rPr>
              <a:t>als</a:t>
            </a:r>
            <a:r>
              <a:rPr lang="en-US" sz="2000" dirty="0" smtClean="0">
                <a:solidFill>
                  <a:schemeClr val="tx1"/>
                </a:solidFill>
              </a:rPr>
              <a:t> de differential mode surge 1kV is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zal</a:t>
            </a:r>
            <a:r>
              <a:rPr lang="en-US" sz="2000" dirty="0" smtClean="0">
                <a:solidFill>
                  <a:schemeClr val="tx1"/>
                </a:solidFill>
              </a:rPr>
              <a:t> de driver </a:t>
            </a:r>
            <a:r>
              <a:rPr lang="en-US" sz="2000" dirty="0" err="1" smtClean="0">
                <a:solidFill>
                  <a:schemeClr val="tx1"/>
                </a:solidFill>
              </a:rPr>
              <a:t>niet</a:t>
            </a:r>
            <a:r>
              <a:rPr lang="en-US" sz="2000" dirty="0" smtClean="0">
                <a:solidFill>
                  <a:schemeClr val="tx1"/>
                </a:solidFill>
              </a:rPr>
              <a:t> </a:t>
            </a:r>
            <a:r>
              <a:rPr lang="en-US" sz="2000" dirty="0" err="1" smtClean="0">
                <a:solidFill>
                  <a:schemeClr val="tx1"/>
                </a:solidFill>
              </a:rPr>
              <a:t>zo’n</a:t>
            </a:r>
            <a:r>
              <a:rPr lang="en-US" sz="2000" dirty="0" smtClean="0">
                <a:solidFill>
                  <a:schemeClr val="tx1"/>
                </a:solidFill>
              </a:rPr>
              <a:t> </a:t>
            </a:r>
            <a:r>
              <a:rPr lang="en-US" sz="2000" dirty="0" err="1" smtClean="0">
                <a:solidFill>
                  <a:schemeClr val="tx1"/>
                </a:solidFill>
              </a:rPr>
              <a:t>lange</a:t>
            </a:r>
            <a:r>
              <a:rPr lang="en-US" sz="2000" dirty="0" smtClean="0">
                <a:solidFill>
                  <a:schemeClr val="tx1"/>
                </a:solidFill>
              </a:rPr>
              <a:t> </a:t>
            </a:r>
            <a:r>
              <a:rPr lang="en-US" sz="2000" dirty="0" err="1" smtClean="0">
                <a:solidFill>
                  <a:schemeClr val="tx1"/>
                </a:solidFill>
              </a:rPr>
              <a:t>levensduur</a:t>
            </a:r>
            <a:r>
              <a:rPr lang="en-US" sz="2000" dirty="0" smtClean="0">
                <a:solidFill>
                  <a:schemeClr val="tx1"/>
                </a:solidFill>
              </a:rPr>
              <a:t> </a:t>
            </a:r>
            <a:r>
              <a:rPr lang="en-US" sz="2000" dirty="0" err="1" smtClean="0">
                <a:solidFill>
                  <a:schemeClr val="tx1"/>
                </a:solidFill>
              </a:rPr>
              <a:t>behalen</a:t>
            </a:r>
            <a:r>
              <a:rPr lang="en-US" sz="2000" dirty="0" smtClean="0">
                <a:solidFill>
                  <a:schemeClr val="tx1"/>
                </a:solidFill>
              </a:rPr>
              <a:t>.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Men </a:t>
            </a:r>
            <a:r>
              <a:rPr lang="en-US" sz="2000" dirty="0" err="1" smtClean="0">
                <a:solidFill>
                  <a:schemeClr val="tx1"/>
                </a:solidFill>
              </a:rPr>
              <a:t>adverteert</a:t>
            </a:r>
            <a:r>
              <a:rPr lang="en-US" sz="2000" dirty="0" smtClean="0">
                <a:solidFill>
                  <a:schemeClr val="tx1"/>
                </a:solidFill>
              </a:rPr>
              <a:t>  </a:t>
            </a:r>
            <a:r>
              <a:rPr lang="en-US" sz="2000" dirty="0" err="1" smtClean="0">
                <a:solidFill>
                  <a:schemeClr val="tx1"/>
                </a:solidFill>
              </a:rPr>
              <a:t>wel</a:t>
            </a:r>
            <a:r>
              <a:rPr lang="en-US" sz="2000" dirty="0" smtClean="0">
                <a:solidFill>
                  <a:schemeClr val="tx1"/>
                </a:solidFill>
              </a:rPr>
              <a:t> met 10kV surge protection. </a:t>
            </a:r>
          </a:p>
          <a:p>
            <a:pPr marL="0" indent="0">
              <a:buNone/>
            </a:pPr>
            <a:endParaRPr lang="en-US" sz="2000" dirty="0" smtClean="0">
              <a:solidFill>
                <a:schemeClr val="tx1"/>
              </a:solidFill>
            </a:endParaRPr>
          </a:p>
          <a:p>
            <a:r>
              <a:rPr lang="en-US" sz="2000" dirty="0" err="1" smtClean="0">
                <a:solidFill>
                  <a:schemeClr val="tx1"/>
                </a:solidFill>
              </a:rPr>
              <a:t>Kijk</a:t>
            </a:r>
            <a:r>
              <a:rPr lang="en-US" sz="2000" dirty="0" smtClean="0">
                <a:solidFill>
                  <a:schemeClr val="tx1"/>
                </a:solidFill>
              </a:rPr>
              <a:t> </a:t>
            </a:r>
            <a:r>
              <a:rPr lang="en-US" sz="2000" dirty="0" err="1" smtClean="0">
                <a:solidFill>
                  <a:schemeClr val="tx1"/>
                </a:solidFill>
              </a:rPr>
              <a:t>dus</a:t>
            </a:r>
            <a:r>
              <a:rPr lang="en-US" sz="2000" dirty="0" smtClean="0">
                <a:solidFill>
                  <a:schemeClr val="tx1"/>
                </a:solidFill>
              </a:rPr>
              <a:t> </a:t>
            </a:r>
            <a:r>
              <a:rPr lang="en-US" sz="2000" dirty="0" err="1" smtClean="0">
                <a:solidFill>
                  <a:schemeClr val="tx1"/>
                </a:solidFill>
              </a:rPr>
              <a:t>ook</a:t>
            </a:r>
            <a:r>
              <a:rPr lang="en-US" sz="2000" dirty="0" smtClean="0">
                <a:solidFill>
                  <a:schemeClr val="tx1"/>
                </a:solidFill>
              </a:rPr>
              <a:t> </a:t>
            </a:r>
            <a:r>
              <a:rPr lang="en-US" sz="2000" dirty="0" err="1" smtClean="0">
                <a:solidFill>
                  <a:schemeClr val="tx1"/>
                </a:solidFill>
              </a:rPr>
              <a:t>naar</a:t>
            </a:r>
            <a:r>
              <a:rPr lang="en-US" sz="2000" dirty="0" smtClean="0">
                <a:solidFill>
                  <a:schemeClr val="tx1"/>
                </a:solidFill>
              </a:rPr>
              <a:t> de </a:t>
            </a:r>
            <a:r>
              <a:rPr lang="en-US" sz="2000" u="sng" dirty="0" smtClean="0">
                <a:solidFill>
                  <a:schemeClr val="tx1"/>
                </a:solidFill>
              </a:rPr>
              <a:t>differential surge</a:t>
            </a:r>
            <a:r>
              <a:rPr lang="en-US" sz="2000" dirty="0" smtClean="0">
                <a:solidFill>
                  <a:schemeClr val="tx1"/>
                </a:solidFill>
              </a:rPr>
              <a:t> protection!</a:t>
            </a:r>
            <a:endParaRPr lang="en-US" sz="2000" dirty="0">
              <a:solidFill>
                <a:schemeClr val="tx1"/>
              </a:solidFill>
            </a:endParaRPr>
          </a:p>
        </p:txBody>
      </p:sp>
      <p:sp>
        <p:nvSpPr>
          <p:cNvPr id="7" name="Title 1"/>
          <p:cNvSpPr txBox="1">
            <a:spLocks/>
          </p:cNvSpPr>
          <p:nvPr/>
        </p:nvSpPr>
        <p:spPr bwMode="auto">
          <a:xfrm>
            <a:off x="819472" y="620688"/>
            <a:ext cx="8001000" cy="344487"/>
          </a:xfrm>
          <a:prstGeom prst="rect">
            <a:avLst/>
          </a:prstGeom>
          <a:noFill/>
          <a:ln>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1" i="0" u="none" strike="noStrike" kern="0" cap="none" spc="0" normalizeH="0" baseline="0" noProof="0" dirty="0" smtClean="0">
              <a:ln>
                <a:noFill/>
              </a:ln>
              <a:solidFill>
                <a:schemeClr val="tx1"/>
              </a:solidFill>
              <a:effectLst/>
              <a:uLnTx/>
              <a:uFillTx/>
              <a:latin typeface="Arial"/>
              <a:ea typeface="+mj-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nl-NL" sz="2400" b="1" kern="0" dirty="0" smtClean="0">
              <a:latin typeface="Arial"/>
              <a:ea typeface="+mj-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1" i="0" u="none" strike="noStrike" kern="0" cap="none" spc="0" normalizeH="0" baseline="0" noProof="0" dirty="0" smtClean="0">
              <a:ln>
                <a:noFill/>
              </a:ln>
              <a:solidFill>
                <a:schemeClr val="tx1"/>
              </a:solidFill>
              <a:effectLst/>
              <a:uLnTx/>
              <a:uFillTx/>
              <a:latin typeface="Arial"/>
              <a:ea typeface="+mj-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smtClean="0">
                <a:ln>
                  <a:noFill/>
                </a:ln>
                <a:solidFill>
                  <a:schemeClr val="tx1"/>
                </a:solidFill>
                <a:effectLst/>
                <a:uLnTx/>
                <a:uFillTx/>
                <a:latin typeface="Arial"/>
                <a:ea typeface="+mj-ea"/>
                <a:cs typeface="Arial"/>
              </a:rPr>
              <a:t>Wat is: </a:t>
            </a:r>
            <a:r>
              <a:rPr kumimoji="0" lang="nl-NL" sz="2400" b="1" i="0" u="sng" strike="noStrike" kern="0" cap="none" spc="0" normalizeH="0" baseline="0" noProof="0" dirty="0" err="1" smtClean="0">
                <a:ln>
                  <a:noFill/>
                </a:ln>
                <a:solidFill>
                  <a:schemeClr val="tx1"/>
                </a:solidFill>
                <a:effectLst/>
                <a:uLnTx/>
                <a:uFillTx/>
                <a:latin typeface="Arial"/>
                <a:ea typeface="+mj-ea"/>
                <a:cs typeface="Arial"/>
              </a:rPr>
              <a:t>Surge</a:t>
            </a:r>
            <a:r>
              <a:rPr kumimoji="0" lang="nl-NL" sz="2400" b="1" i="0" u="sng" strike="noStrike" kern="0" cap="none" spc="0" normalizeH="0" baseline="0" noProof="0" dirty="0" smtClean="0">
                <a:ln>
                  <a:noFill/>
                </a:ln>
                <a:solidFill>
                  <a:schemeClr val="tx1"/>
                </a:solidFill>
                <a:effectLst/>
                <a:uLnTx/>
                <a:uFillTx/>
                <a:latin typeface="Arial"/>
                <a:ea typeface="+mj-ea"/>
                <a:cs typeface="Arial"/>
              </a:rPr>
              <a:t> protectie</a:t>
            </a:r>
            <a:r>
              <a:rPr kumimoji="0" lang="nl-NL" sz="2400" b="1" i="0" u="none" strike="noStrike" kern="0" cap="none" spc="0" normalizeH="0" baseline="0" noProof="0" dirty="0" smtClean="0">
                <a:ln>
                  <a:noFill/>
                </a:ln>
                <a:solidFill>
                  <a:schemeClr val="tx1"/>
                </a:solidFill>
                <a:effectLst/>
                <a:uLnTx/>
                <a:uFillTx/>
                <a:latin typeface="Arial"/>
                <a:ea typeface="+mj-ea"/>
                <a:cs typeface="Arial"/>
              </a:rPr>
              <a:t> en waarom is dit belangrijk?</a:t>
            </a:r>
            <a:r>
              <a:rPr kumimoji="0" lang="nl-NL" sz="2800" b="1" i="0" u="none" strike="noStrike" kern="0" cap="none" spc="0" normalizeH="0" baseline="0" noProof="0" dirty="0" smtClean="0">
                <a:ln>
                  <a:noFill/>
                </a:ln>
                <a:solidFill>
                  <a:schemeClr val="tx1"/>
                </a:solidFill>
                <a:effectLst/>
                <a:uLnTx/>
                <a:uFillTx/>
                <a:latin typeface="Arial"/>
                <a:ea typeface="+mj-ea"/>
                <a:cs typeface="Arial"/>
              </a:rPr>
              <a:t/>
            </a:r>
            <a:br>
              <a:rPr kumimoji="0" lang="nl-NL" sz="2800" b="1" i="0" u="none" strike="noStrike" kern="0" cap="none" spc="0" normalizeH="0" baseline="0" noProof="0" dirty="0" smtClean="0">
                <a:ln>
                  <a:noFill/>
                </a:ln>
                <a:solidFill>
                  <a:schemeClr val="tx1"/>
                </a:solidFill>
                <a:effectLst/>
                <a:uLnTx/>
                <a:uFillTx/>
                <a:latin typeface="Arial"/>
                <a:ea typeface="+mj-ea"/>
                <a:cs typeface="Arial"/>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endParaRPr kumimoji="0" lang="nl-NL" sz="2800" b="1" i="0" u="none" strike="noStrike" kern="0" cap="none" spc="0" normalizeH="0" baseline="0" noProof="0" dirty="0">
              <a:ln>
                <a:noFill/>
              </a:ln>
              <a:solidFill>
                <a:srgbClr val="002950"/>
              </a:solidFill>
              <a:effectLst/>
              <a:uLnTx/>
              <a:uFillTx/>
              <a:latin typeface="Arial"/>
              <a:ea typeface="+mj-ea"/>
              <a:cs typeface="Arial"/>
            </a:endParaRPr>
          </a:p>
        </p:txBody>
      </p:sp>
      <p:pic>
        <p:nvPicPr>
          <p:cNvPr id="15362" name="Picture 2"/>
          <p:cNvPicPr>
            <a:picLocks noChangeAspect="1" noChangeArrowheads="1"/>
          </p:cNvPicPr>
          <p:nvPr/>
        </p:nvPicPr>
        <p:blipFill>
          <a:blip r:embed="rId2" cstate="print"/>
          <a:srcRect/>
          <a:stretch>
            <a:fillRect/>
          </a:stretch>
        </p:blipFill>
        <p:spPr bwMode="auto">
          <a:xfrm>
            <a:off x="7020272" y="1196752"/>
            <a:ext cx="792088" cy="1452161"/>
          </a:xfrm>
          <a:prstGeom prst="rect">
            <a:avLst/>
          </a:prstGeom>
          <a:noFill/>
          <a:ln w="9525">
            <a:noFill/>
            <a:miter lim="800000"/>
            <a:headEnd/>
            <a:tailEnd/>
          </a:ln>
        </p:spPr>
      </p:pic>
      <p:pic>
        <p:nvPicPr>
          <p:cNvPr id="5" name="Afbeelding 4" descr="14449-Bannerpakket-LED-150x79-72DPI.jpg"/>
          <p:cNvPicPr>
            <a:picLocks noChangeAspect="1"/>
          </p:cNvPicPr>
          <p:nvPr/>
        </p:nvPicPr>
        <p:blipFill>
          <a:blip r:embed="rId3"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3663379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755576" y="1412776"/>
            <a:ext cx="800100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fontScale="97500"/>
          </a:bodyPr>
          <a:lstStyle>
            <a:lvl1pPr algn="l" rtl="0" eaLnBrk="1" fontAlgn="base" hangingPunct="1">
              <a:spcBef>
                <a:spcPct val="0"/>
              </a:spcBef>
              <a:spcAft>
                <a:spcPct val="0"/>
              </a:spcAft>
              <a:defRPr sz="2800" b="1">
                <a:solidFill>
                  <a:srgbClr val="333333"/>
                </a:solidFill>
                <a:latin typeface="Arial"/>
                <a:ea typeface="+mj-ea"/>
                <a:cs typeface="Arial"/>
              </a:defRPr>
            </a:lvl1pPr>
            <a:lvl2pPr algn="l" rtl="0" eaLnBrk="1" fontAlgn="base" hangingPunct="1">
              <a:spcBef>
                <a:spcPct val="0"/>
              </a:spcBef>
              <a:spcAft>
                <a:spcPct val="0"/>
              </a:spcAft>
              <a:defRPr sz="3200" b="1">
                <a:solidFill>
                  <a:srgbClr val="333333"/>
                </a:solidFill>
                <a:latin typeface="Helvetica" pitchFamily="34" charset="0"/>
              </a:defRPr>
            </a:lvl2pPr>
            <a:lvl3pPr algn="l" rtl="0" eaLnBrk="1" fontAlgn="base" hangingPunct="1">
              <a:spcBef>
                <a:spcPct val="0"/>
              </a:spcBef>
              <a:spcAft>
                <a:spcPct val="0"/>
              </a:spcAft>
              <a:defRPr sz="3200" b="1">
                <a:solidFill>
                  <a:srgbClr val="333333"/>
                </a:solidFill>
                <a:latin typeface="Helvetica" pitchFamily="34" charset="0"/>
              </a:defRPr>
            </a:lvl3pPr>
            <a:lvl4pPr algn="l" rtl="0" eaLnBrk="1" fontAlgn="base" hangingPunct="1">
              <a:spcBef>
                <a:spcPct val="0"/>
              </a:spcBef>
              <a:spcAft>
                <a:spcPct val="0"/>
              </a:spcAft>
              <a:defRPr sz="3200" b="1">
                <a:solidFill>
                  <a:srgbClr val="333333"/>
                </a:solidFill>
                <a:latin typeface="Helvetica" pitchFamily="34" charset="0"/>
              </a:defRPr>
            </a:lvl4pPr>
            <a:lvl5pPr algn="l" rtl="0" eaLnBrk="1" fontAlgn="base" hangingPunct="1">
              <a:spcBef>
                <a:spcPct val="0"/>
              </a:spcBef>
              <a:spcAft>
                <a:spcPct val="0"/>
              </a:spcAft>
              <a:defRPr sz="3200" b="1">
                <a:solidFill>
                  <a:srgbClr val="333333"/>
                </a:solidFill>
                <a:latin typeface="Helvetica" pitchFamily="34" charset="0"/>
              </a:defRPr>
            </a:lvl5pPr>
            <a:lvl6pPr marL="457200" algn="l" rtl="0" eaLnBrk="1" fontAlgn="base" hangingPunct="1">
              <a:spcBef>
                <a:spcPct val="0"/>
              </a:spcBef>
              <a:spcAft>
                <a:spcPct val="0"/>
              </a:spcAft>
              <a:defRPr sz="3200" b="1">
                <a:solidFill>
                  <a:srgbClr val="333333"/>
                </a:solidFill>
                <a:latin typeface="Helvetica" pitchFamily="34" charset="0"/>
              </a:defRPr>
            </a:lvl6pPr>
            <a:lvl7pPr marL="914400" algn="l" rtl="0" eaLnBrk="1" fontAlgn="base" hangingPunct="1">
              <a:spcBef>
                <a:spcPct val="0"/>
              </a:spcBef>
              <a:spcAft>
                <a:spcPct val="0"/>
              </a:spcAft>
              <a:defRPr sz="3200" b="1">
                <a:solidFill>
                  <a:srgbClr val="333333"/>
                </a:solidFill>
                <a:latin typeface="Helvetica" pitchFamily="34" charset="0"/>
              </a:defRPr>
            </a:lvl7pPr>
            <a:lvl8pPr marL="1371600" algn="l" rtl="0" eaLnBrk="1" fontAlgn="base" hangingPunct="1">
              <a:spcBef>
                <a:spcPct val="0"/>
              </a:spcBef>
              <a:spcAft>
                <a:spcPct val="0"/>
              </a:spcAft>
              <a:defRPr sz="3200" b="1">
                <a:solidFill>
                  <a:srgbClr val="333333"/>
                </a:solidFill>
                <a:latin typeface="Helvetica" pitchFamily="34" charset="0"/>
              </a:defRPr>
            </a:lvl8pPr>
            <a:lvl9pPr marL="1828800" algn="l" rtl="0" eaLnBrk="1" fontAlgn="base" hangingPunct="1">
              <a:spcBef>
                <a:spcPct val="0"/>
              </a:spcBef>
              <a:spcAft>
                <a:spcPct val="0"/>
              </a:spcAft>
              <a:defRPr sz="3200" b="1">
                <a:solidFill>
                  <a:srgbClr val="333333"/>
                </a:solidFill>
                <a:latin typeface="Helvetica" pitchFamily="34" charset="0"/>
              </a:defRPr>
            </a:lvl9pPr>
          </a:lstStyle>
          <a:p>
            <a:r>
              <a:rPr lang="nl-NL" sz="2100" b="0" kern="0" dirty="0" smtClean="0">
                <a:solidFill>
                  <a:schemeClr val="tx1"/>
                </a:solidFill>
              </a:rPr>
              <a:t>Tc is het hoogste temperatuurpunt aan het oppervlak</a:t>
            </a:r>
          </a:p>
          <a:p>
            <a:r>
              <a:rPr lang="nl-NL" sz="2100" b="0" kern="0" dirty="0" smtClean="0">
                <a:solidFill>
                  <a:schemeClr val="tx1"/>
                </a:solidFill>
              </a:rPr>
              <a:t> van de driver bij de aangegeven omgevingstemperatuur, Ta. </a:t>
            </a:r>
          </a:p>
          <a:p>
            <a:endParaRPr lang="nl-NL" sz="2100" b="0" kern="0" dirty="0" smtClean="0">
              <a:solidFill>
                <a:schemeClr val="tx1"/>
              </a:solidFill>
            </a:endParaRPr>
          </a:p>
          <a:p>
            <a:r>
              <a:rPr lang="nl-NL" sz="2100" b="0" kern="0" dirty="0" smtClean="0">
                <a:solidFill>
                  <a:schemeClr val="tx1"/>
                </a:solidFill>
              </a:rPr>
              <a:t>Verkoper: hoge Tc waarde =&gt; goede </a:t>
            </a:r>
            <a:r>
              <a:rPr lang="nl-NL" sz="2100" b="0" kern="0" dirty="0" err="1" smtClean="0">
                <a:solidFill>
                  <a:schemeClr val="tx1"/>
                </a:solidFill>
              </a:rPr>
              <a:t>driver</a:t>
            </a:r>
            <a:r>
              <a:rPr lang="nl-NL" sz="2100" b="0" kern="0" dirty="0" smtClean="0">
                <a:solidFill>
                  <a:schemeClr val="tx1"/>
                </a:solidFill>
              </a:rPr>
              <a:t>……..  </a:t>
            </a:r>
            <a:br>
              <a:rPr lang="nl-NL" sz="2100" b="0" kern="0" dirty="0" smtClean="0">
                <a:solidFill>
                  <a:schemeClr val="tx1"/>
                </a:solidFill>
              </a:rPr>
            </a:br>
            <a:r>
              <a:rPr lang="nl-NL" sz="2100" b="0" kern="0" dirty="0" smtClean="0">
                <a:solidFill>
                  <a:schemeClr val="tx1"/>
                </a:solidFill>
              </a:rPr>
              <a:t>Dat is een foutief uitgangspunt… </a:t>
            </a:r>
          </a:p>
          <a:p>
            <a:endParaRPr lang="nl-NL" sz="2100" b="0" kern="0" dirty="0">
              <a:solidFill>
                <a:schemeClr val="tx1"/>
              </a:solidFill>
            </a:endParaRPr>
          </a:p>
          <a:p>
            <a:r>
              <a:rPr lang="nl-NL" sz="2100" b="0" kern="0" dirty="0" smtClean="0">
                <a:solidFill>
                  <a:schemeClr val="tx1"/>
                </a:solidFill>
              </a:rPr>
              <a:t>Het gaat om het </a:t>
            </a:r>
            <a:r>
              <a:rPr lang="nl-NL" sz="2100" b="0" u="sng" kern="0" dirty="0" smtClean="0">
                <a:solidFill>
                  <a:schemeClr val="tx1"/>
                </a:solidFill>
              </a:rPr>
              <a:t>verschil</a:t>
            </a:r>
            <a:r>
              <a:rPr lang="nl-NL" sz="2100" b="0" kern="0" dirty="0" smtClean="0">
                <a:solidFill>
                  <a:schemeClr val="tx1"/>
                </a:solidFill>
              </a:rPr>
              <a:t> tussen Ta en Tc. </a:t>
            </a:r>
          </a:p>
          <a:p>
            <a:endParaRPr lang="nl-NL" sz="2100" b="0" kern="0" dirty="0" smtClean="0">
              <a:solidFill>
                <a:schemeClr val="tx1"/>
              </a:solidFill>
            </a:endParaRPr>
          </a:p>
          <a:p>
            <a:r>
              <a:rPr lang="nl-NL" sz="2100" b="0" kern="0" dirty="0" smtClean="0">
                <a:solidFill>
                  <a:schemeClr val="tx1"/>
                </a:solidFill>
              </a:rPr>
              <a:t>Als het verschil klein is, dan wordt er weinig warmte op één punt in de driver gegenereerd zodat je geen hot spots hebt en dus een goede warmteverdeling in het product. </a:t>
            </a:r>
          </a:p>
          <a:p>
            <a:endParaRPr lang="nl-NL" sz="2100" b="0" kern="0" dirty="0" smtClean="0">
              <a:solidFill>
                <a:schemeClr val="tx1"/>
              </a:solidFill>
            </a:endParaRPr>
          </a:p>
          <a:p>
            <a:r>
              <a:rPr lang="nl-NL" sz="2100" b="0" kern="0" dirty="0" smtClean="0">
                <a:solidFill>
                  <a:schemeClr val="tx1"/>
                </a:solidFill>
              </a:rPr>
              <a:t>Een mooie Ta versus Tc zou zijn Ta = 55 Tc = 70</a:t>
            </a:r>
          </a:p>
          <a:p>
            <a:r>
              <a:rPr lang="nl-NL" sz="2100" b="0" kern="0" dirty="0" smtClean="0">
                <a:solidFill>
                  <a:schemeClr val="tx1"/>
                </a:solidFill>
              </a:rPr>
              <a:t>Een slechte Ta versus Tc is Ta = 40 Tc = 80</a:t>
            </a:r>
            <a:endParaRPr lang="nl-NL" sz="2100" b="0" kern="0" dirty="0">
              <a:solidFill>
                <a:schemeClr val="tx1"/>
              </a:solidFill>
            </a:endParaRPr>
          </a:p>
          <a:p>
            <a:endParaRPr lang="nl-NL" sz="2100" b="0" u="sng" kern="0" dirty="0" smtClean="0">
              <a:solidFill>
                <a:schemeClr val="tx1"/>
              </a:solidFill>
            </a:endParaRPr>
          </a:p>
          <a:p>
            <a:r>
              <a:rPr lang="nl-NL" sz="2100" b="0" u="sng" kern="0" dirty="0" smtClean="0">
                <a:solidFill>
                  <a:schemeClr val="tx1"/>
                </a:solidFill>
              </a:rPr>
              <a:t>Tc zegt dus niets zonder Ta.</a:t>
            </a:r>
          </a:p>
        </p:txBody>
      </p:sp>
      <p:sp>
        <p:nvSpPr>
          <p:cNvPr id="9" name="Title 1"/>
          <p:cNvSpPr txBox="1">
            <a:spLocks/>
          </p:cNvSpPr>
          <p:nvPr/>
        </p:nvSpPr>
        <p:spPr bwMode="auto">
          <a:xfrm>
            <a:off x="819472" y="620688"/>
            <a:ext cx="8001000" cy="344487"/>
          </a:xfrm>
          <a:prstGeom prst="rect">
            <a:avLst/>
          </a:prstGeom>
          <a:noFill/>
          <a:ln>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1" i="0" u="none" strike="noStrike" kern="0" cap="none" spc="0" normalizeH="0" baseline="0" noProof="0" dirty="0" smtClean="0">
              <a:ln>
                <a:noFill/>
              </a:ln>
              <a:solidFill>
                <a:schemeClr val="tx1"/>
              </a:solidFill>
              <a:effectLst/>
              <a:uLnTx/>
              <a:uFillTx/>
              <a:latin typeface="Arial"/>
              <a:ea typeface="+mj-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nl-NL" sz="2400" b="1" kern="0" dirty="0" smtClean="0">
              <a:latin typeface="Arial"/>
              <a:ea typeface="+mj-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1" i="0" u="none" strike="noStrike" kern="0" cap="none" spc="0" normalizeH="0" baseline="0" noProof="0" dirty="0" smtClean="0">
              <a:ln>
                <a:noFill/>
              </a:ln>
              <a:solidFill>
                <a:schemeClr val="tx1"/>
              </a:solidFill>
              <a:effectLst/>
              <a:uLnTx/>
              <a:uFillTx/>
              <a:latin typeface="Arial"/>
              <a:ea typeface="+mj-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smtClean="0">
                <a:ln>
                  <a:noFill/>
                </a:ln>
                <a:solidFill>
                  <a:schemeClr val="tx1"/>
                </a:solidFill>
                <a:effectLst/>
                <a:uLnTx/>
                <a:uFillTx/>
                <a:latin typeface="Arial"/>
                <a:ea typeface="+mj-ea"/>
                <a:cs typeface="Arial"/>
              </a:rPr>
              <a:t>Wat is: </a:t>
            </a:r>
            <a:r>
              <a:rPr kumimoji="0" lang="nl-NL" sz="2400" b="1" i="0" u="sng" strike="noStrike" kern="0" cap="none" spc="0" normalizeH="0" baseline="0" noProof="0" dirty="0" smtClean="0">
                <a:ln>
                  <a:noFill/>
                </a:ln>
                <a:solidFill>
                  <a:schemeClr val="tx1"/>
                </a:solidFill>
                <a:effectLst/>
                <a:uLnTx/>
                <a:uFillTx/>
                <a:latin typeface="Arial"/>
                <a:ea typeface="+mj-ea"/>
                <a:cs typeface="Arial"/>
              </a:rPr>
              <a:t>Tc</a:t>
            </a:r>
            <a:r>
              <a:rPr kumimoji="0" lang="nl-NL" sz="2400" b="1" i="0" u="none" strike="noStrike" kern="0" cap="none" spc="0" normalizeH="0" baseline="0" noProof="0" dirty="0" smtClean="0">
                <a:ln>
                  <a:noFill/>
                </a:ln>
                <a:solidFill>
                  <a:schemeClr val="tx1"/>
                </a:solidFill>
                <a:effectLst/>
                <a:uLnTx/>
                <a:uFillTx/>
                <a:latin typeface="Arial"/>
                <a:ea typeface="+mj-ea"/>
                <a:cs typeface="Arial"/>
              </a:rPr>
              <a:t> en waarom is dit belangrijk?</a:t>
            </a:r>
            <a:br>
              <a:rPr kumimoji="0" lang="nl-NL" sz="2400" b="1" i="0" u="none" strike="noStrike" kern="0" cap="none" spc="0" normalizeH="0" baseline="0" noProof="0" dirty="0" smtClean="0">
                <a:ln>
                  <a:noFill/>
                </a:ln>
                <a:solidFill>
                  <a:schemeClr val="tx1"/>
                </a:solidFill>
                <a:effectLst/>
                <a:uLnTx/>
                <a:uFillTx/>
                <a:latin typeface="Arial"/>
                <a:ea typeface="+mj-ea"/>
                <a:cs typeface="Arial"/>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endParaRPr kumimoji="0" lang="nl-NL" sz="2800" b="1" i="0" u="none" strike="noStrike" kern="0" cap="none" spc="0" normalizeH="0" baseline="0" noProof="0" dirty="0">
              <a:ln>
                <a:noFill/>
              </a:ln>
              <a:solidFill>
                <a:srgbClr val="002950"/>
              </a:solidFill>
              <a:effectLst/>
              <a:uLnTx/>
              <a:uFillTx/>
              <a:latin typeface="Arial"/>
              <a:ea typeface="+mj-ea"/>
              <a:cs typeface="Arial"/>
            </a:endParaRPr>
          </a:p>
        </p:txBody>
      </p:sp>
      <p:pic>
        <p:nvPicPr>
          <p:cNvPr id="14338" name="Picture 2"/>
          <p:cNvPicPr>
            <a:picLocks noChangeAspect="1" noChangeArrowheads="1"/>
          </p:cNvPicPr>
          <p:nvPr/>
        </p:nvPicPr>
        <p:blipFill>
          <a:blip r:embed="rId2" cstate="print"/>
          <a:srcRect/>
          <a:stretch>
            <a:fillRect/>
          </a:stretch>
        </p:blipFill>
        <p:spPr bwMode="auto">
          <a:xfrm>
            <a:off x="7812360" y="476672"/>
            <a:ext cx="971501" cy="2269951"/>
          </a:xfrm>
          <a:prstGeom prst="rect">
            <a:avLst/>
          </a:prstGeom>
          <a:noFill/>
          <a:ln w="9525">
            <a:noFill/>
            <a:miter lim="800000"/>
            <a:headEnd/>
            <a:tailEnd/>
          </a:ln>
        </p:spPr>
      </p:pic>
      <p:pic>
        <p:nvPicPr>
          <p:cNvPr id="5" name="Afbeelding 4" descr="14449-Bannerpakket-LED-150x79-72DPI.jpg"/>
          <p:cNvPicPr>
            <a:picLocks noChangeAspect="1"/>
          </p:cNvPicPr>
          <p:nvPr/>
        </p:nvPicPr>
        <p:blipFill>
          <a:blip r:embed="rId3"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792274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819472" y="2996952"/>
            <a:ext cx="8001000" cy="4525963"/>
          </a:xfrm>
        </p:spPr>
        <p:txBody>
          <a:bodyPr/>
          <a:lstStyle/>
          <a:p>
            <a:endParaRPr lang="nl-NL" dirty="0" smtClean="0"/>
          </a:p>
          <a:p>
            <a:r>
              <a:rPr lang="nl-NL" dirty="0" smtClean="0">
                <a:solidFill>
                  <a:schemeClr val="tx1"/>
                </a:solidFill>
              </a:rPr>
              <a:t>Voor verlichting onder 25W is de power factor niet gespecificeerd. Deze voorwaarden wijzigen snel. </a:t>
            </a:r>
            <a:br>
              <a:rPr lang="nl-NL" dirty="0" smtClean="0">
                <a:solidFill>
                  <a:schemeClr val="tx1"/>
                </a:solidFill>
              </a:rPr>
            </a:br>
            <a:endParaRPr lang="nl-NL" dirty="0" smtClean="0">
              <a:solidFill>
                <a:schemeClr val="tx1"/>
              </a:solidFill>
            </a:endParaRPr>
          </a:p>
          <a:p>
            <a:r>
              <a:rPr lang="nl-NL" dirty="0" smtClean="0">
                <a:solidFill>
                  <a:schemeClr val="tx1"/>
                </a:solidFill>
              </a:rPr>
              <a:t>Het is handig om wel een </a:t>
            </a:r>
            <a:r>
              <a:rPr lang="nl-NL" dirty="0" err="1" smtClean="0">
                <a:solidFill>
                  <a:schemeClr val="tx1"/>
                </a:solidFill>
              </a:rPr>
              <a:t>driver</a:t>
            </a:r>
            <a:r>
              <a:rPr lang="nl-NL" dirty="0" smtClean="0">
                <a:solidFill>
                  <a:schemeClr val="tx1"/>
                </a:solidFill>
              </a:rPr>
              <a:t> te kiezen met een PFC groter dan 0,9 bij vollast.</a:t>
            </a:r>
          </a:p>
          <a:p>
            <a:endParaRPr lang="nl-NL" dirty="0" smtClean="0">
              <a:solidFill>
                <a:schemeClr val="tx1"/>
              </a:solidFill>
            </a:endParaRPr>
          </a:p>
          <a:p>
            <a:r>
              <a:rPr lang="nl-NL" dirty="0" smtClean="0">
                <a:solidFill>
                  <a:schemeClr val="tx1"/>
                </a:solidFill>
              </a:rPr>
              <a:t>De </a:t>
            </a:r>
            <a:r>
              <a:rPr lang="nl-NL" dirty="0" err="1" smtClean="0">
                <a:solidFill>
                  <a:schemeClr val="tx1"/>
                </a:solidFill>
              </a:rPr>
              <a:t>powerfactor</a:t>
            </a:r>
            <a:r>
              <a:rPr lang="nl-NL" dirty="0" smtClean="0">
                <a:solidFill>
                  <a:schemeClr val="tx1"/>
                </a:solidFill>
              </a:rPr>
              <a:t> boven de 25W moet groter zijn dan 0,9</a:t>
            </a:r>
            <a:endParaRPr lang="nl-NL" dirty="0">
              <a:solidFill>
                <a:schemeClr val="tx1"/>
              </a:solidFill>
            </a:endParaRPr>
          </a:p>
        </p:txBody>
      </p:sp>
      <p:sp>
        <p:nvSpPr>
          <p:cNvPr id="6" name="Title 1"/>
          <p:cNvSpPr txBox="1">
            <a:spLocks/>
          </p:cNvSpPr>
          <p:nvPr/>
        </p:nvSpPr>
        <p:spPr bwMode="auto">
          <a:xfrm>
            <a:off x="827584" y="548680"/>
            <a:ext cx="7712968" cy="34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fontScale="2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9600" b="1" i="0" u="none" strike="noStrike" kern="0" cap="none" spc="0" normalizeH="0" baseline="0" noProof="0" dirty="0" smtClean="0">
                <a:ln>
                  <a:noFill/>
                </a:ln>
                <a:solidFill>
                  <a:srgbClr val="333333"/>
                </a:solidFill>
                <a:effectLst/>
                <a:uLnTx/>
                <a:uFillTx/>
                <a:latin typeface="Arial"/>
                <a:ea typeface="+mj-ea"/>
                <a:cs typeface="Arial"/>
              </a:rPr>
              <a:t>Wat is: </a:t>
            </a:r>
            <a:r>
              <a:rPr lang="nl-NL" sz="9600" b="1" u="sng" kern="0" dirty="0" smtClean="0">
                <a:solidFill>
                  <a:srgbClr val="333333"/>
                </a:solidFill>
                <a:latin typeface="Arial"/>
                <a:ea typeface="+mj-ea"/>
                <a:cs typeface="Arial"/>
              </a:rPr>
              <a:t>Power factor</a:t>
            </a:r>
            <a:r>
              <a:rPr kumimoji="0" lang="nl-NL" sz="9600" b="1" i="0" u="none" strike="noStrike" kern="0" cap="none" spc="0" normalizeH="0" baseline="0" noProof="0" dirty="0" smtClean="0">
                <a:ln>
                  <a:noFill/>
                </a:ln>
                <a:solidFill>
                  <a:srgbClr val="333333"/>
                </a:solidFill>
                <a:effectLst/>
                <a:uLnTx/>
                <a:uFillTx/>
                <a:latin typeface="Arial"/>
                <a:ea typeface="+mj-ea"/>
                <a:cs typeface="Arial"/>
              </a:rPr>
              <a:t> en waarom is dit belangrijk?</a:t>
            </a:r>
            <a:r>
              <a:rPr kumimoji="0" lang="nl-NL" sz="11200" b="1" i="0" u="none" strike="noStrike" kern="0" cap="none" spc="0" normalizeH="0" baseline="0" noProof="0" dirty="0" smtClean="0">
                <a:ln>
                  <a:noFill/>
                </a:ln>
                <a:solidFill>
                  <a:srgbClr val="333333"/>
                </a:solidFill>
                <a:effectLst/>
                <a:uLnTx/>
                <a:uFillTx/>
                <a:latin typeface="Arial"/>
                <a:ea typeface="+mj-ea"/>
                <a:cs typeface="Arial"/>
              </a:rPr>
              <a:t/>
            </a:r>
            <a:br>
              <a:rPr kumimoji="0" lang="nl-NL" sz="11200" b="1" i="0" u="none" strike="noStrike" kern="0" cap="none" spc="0" normalizeH="0" baseline="0" noProof="0" dirty="0" smtClean="0">
                <a:ln>
                  <a:noFill/>
                </a:ln>
                <a:solidFill>
                  <a:srgbClr val="333333"/>
                </a:solidFill>
                <a:effectLst/>
                <a:uLnTx/>
                <a:uFillTx/>
                <a:latin typeface="Arial"/>
                <a:ea typeface="+mj-ea"/>
                <a:cs typeface="Arial"/>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endParaRPr kumimoji="0" lang="nl-NL" sz="2800" b="1" i="0" u="none" strike="noStrike" kern="0" cap="none" spc="0" normalizeH="0" baseline="0" noProof="0" dirty="0">
              <a:ln>
                <a:noFill/>
              </a:ln>
              <a:solidFill>
                <a:srgbClr val="002950"/>
              </a:solidFill>
              <a:effectLst/>
              <a:uLnTx/>
              <a:uFillTx/>
              <a:latin typeface="Arial"/>
              <a:ea typeface="+mj-ea"/>
              <a:cs typeface="Arial"/>
            </a:endParaRPr>
          </a:p>
        </p:txBody>
      </p:sp>
      <p:pic>
        <p:nvPicPr>
          <p:cNvPr id="2050" name="Picture 2"/>
          <p:cNvPicPr>
            <a:picLocks noChangeAspect="1" noChangeArrowheads="1"/>
          </p:cNvPicPr>
          <p:nvPr/>
        </p:nvPicPr>
        <p:blipFill>
          <a:blip r:embed="rId2" cstate="print"/>
          <a:srcRect/>
          <a:stretch>
            <a:fillRect/>
          </a:stretch>
        </p:blipFill>
        <p:spPr bwMode="auto">
          <a:xfrm>
            <a:off x="3851920" y="1196752"/>
            <a:ext cx="4104456" cy="2160240"/>
          </a:xfrm>
          <a:prstGeom prst="rect">
            <a:avLst/>
          </a:prstGeom>
          <a:noFill/>
          <a:ln w="9525">
            <a:noFill/>
            <a:miter lim="800000"/>
            <a:headEnd/>
            <a:tailEnd/>
          </a:ln>
        </p:spPr>
      </p:pic>
      <p:pic>
        <p:nvPicPr>
          <p:cNvPr id="5" name="Afbeelding 4" descr="14449-Bannerpakket-LED-150x79-72DPI.jpg"/>
          <p:cNvPicPr>
            <a:picLocks noChangeAspect="1"/>
          </p:cNvPicPr>
          <p:nvPr/>
        </p:nvPicPr>
        <p:blipFill>
          <a:blip r:embed="rId3"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1784772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516216" y="1628800"/>
            <a:ext cx="2355312" cy="1738860"/>
          </a:xfrm>
          <a:prstGeom prst="rect">
            <a:avLst/>
          </a:prstGeom>
          <a:noFill/>
          <a:ln w="9525">
            <a:noFill/>
            <a:miter lim="800000"/>
            <a:headEnd/>
            <a:tailEnd/>
          </a:ln>
        </p:spPr>
      </p:pic>
      <p:sp>
        <p:nvSpPr>
          <p:cNvPr id="3" name="Content Placeholder 2"/>
          <p:cNvSpPr>
            <a:spLocks noGrp="1"/>
          </p:cNvSpPr>
          <p:nvPr>
            <p:ph idx="1"/>
          </p:nvPr>
        </p:nvSpPr>
        <p:spPr>
          <a:xfrm>
            <a:off x="683568" y="1484784"/>
            <a:ext cx="8280920" cy="3960440"/>
          </a:xfrm>
        </p:spPr>
        <p:txBody>
          <a:bodyPr>
            <a:normAutofit/>
          </a:bodyPr>
          <a:lstStyle/>
          <a:p>
            <a:r>
              <a:rPr lang="nl-NL" sz="2000" dirty="0" smtClean="0">
                <a:solidFill>
                  <a:schemeClr val="tx1"/>
                </a:solidFill>
              </a:rPr>
              <a:t>Lage efficiency </a:t>
            </a:r>
            <a:r>
              <a:rPr lang="nl-NL" sz="2000" dirty="0" smtClean="0">
                <a:solidFill>
                  <a:schemeClr val="tx1"/>
                </a:solidFill>
                <a:sym typeface="Wingdings" pitchFamily="2" charset="2"/>
              </a:rPr>
              <a:t></a:t>
            </a:r>
            <a:r>
              <a:rPr lang="nl-NL" sz="2000" dirty="0" smtClean="0">
                <a:solidFill>
                  <a:schemeClr val="tx1"/>
                </a:solidFill>
              </a:rPr>
              <a:t>  warmte ontwikkeling in de </a:t>
            </a:r>
            <a:r>
              <a:rPr lang="nl-NL" sz="2000" dirty="0" err="1" smtClean="0">
                <a:solidFill>
                  <a:schemeClr val="tx1"/>
                </a:solidFill>
              </a:rPr>
              <a:t>driver</a:t>
            </a:r>
            <a:r>
              <a:rPr lang="nl-NL" sz="2000" dirty="0" smtClean="0">
                <a:solidFill>
                  <a:schemeClr val="tx1"/>
                </a:solidFill>
              </a:rPr>
              <a:t>.</a:t>
            </a:r>
          </a:p>
          <a:p>
            <a:endParaRPr lang="nl-NL" sz="2000" dirty="0" smtClean="0">
              <a:solidFill>
                <a:schemeClr val="tx1"/>
              </a:solidFill>
            </a:endParaRPr>
          </a:p>
          <a:p>
            <a:r>
              <a:rPr lang="nl-NL" sz="2000" dirty="0" smtClean="0">
                <a:solidFill>
                  <a:schemeClr val="tx1"/>
                </a:solidFill>
              </a:rPr>
              <a:t>Als je los de ingangsspanning en stroom ten </a:t>
            </a:r>
          </a:p>
          <a:p>
            <a:pPr>
              <a:buNone/>
            </a:pPr>
            <a:r>
              <a:rPr lang="nl-NL" sz="2000" dirty="0" smtClean="0">
                <a:solidFill>
                  <a:schemeClr val="tx1"/>
                </a:solidFill>
              </a:rPr>
              <a:t>	opzichte van de uitgangsspanning en stroom </a:t>
            </a:r>
            <a:br>
              <a:rPr lang="nl-NL" sz="2000" dirty="0" smtClean="0">
                <a:solidFill>
                  <a:schemeClr val="tx1"/>
                </a:solidFill>
              </a:rPr>
            </a:br>
            <a:r>
              <a:rPr lang="nl-NL" sz="2000" dirty="0" smtClean="0">
                <a:solidFill>
                  <a:schemeClr val="tx1"/>
                </a:solidFill>
              </a:rPr>
              <a:t>meet kan je door het faseverschil foutief meten.</a:t>
            </a:r>
          </a:p>
          <a:p>
            <a:pPr>
              <a:buNone/>
            </a:pPr>
            <a:r>
              <a:rPr lang="nl-NL" sz="2000" dirty="0" smtClean="0">
                <a:solidFill>
                  <a:schemeClr val="tx1"/>
                </a:solidFill>
              </a:rPr>
              <a:t> </a:t>
            </a:r>
          </a:p>
          <a:p>
            <a:r>
              <a:rPr lang="nl-NL" sz="2000" dirty="0" smtClean="0">
                <a:solidFill>
                  <a:schemeClr val="tx1"/>
                </a:solidFill>
              </a:rPr>
              <a:t>Vaak worden </a:t>
            </a:r>
            <a:r>
              <a:rPr lang="nl-NL" sz="2000" dirty="0" err="1" smtClean="0">
                <a:solidFill>
                  <a:schemeClr val="tx1"/>
                </a:solidFill>
              </a:rPr>
              <a:t>ledproducten</a:t>
            </a:r>
            <a:r>
              <a:rPr lang="nl-NL" sz="2000" dirty="0" smtClean="0">
                <a:solidFill>
                  <a:schemeClr val="tx1"/>
                </a:solidFill>
              </a:rPr>
              <a:t> verkocht met efficiency berekeningen om de klant te overtuigen van de besparing. Hoe is dit bij bij </a:t>
            </a:r>
            <a:r>
              <a:rPr lang="nl-NL" sz="2000" dirty="0" err="1" smtClean="0">
                <a:solidFill>
                  <a:schemeClr val="tx1"/>
                </a:solidFill>
              </a:rPr>
              <a:t>dimming</a:t>
            </a:r>
            <a:r>
              <a:rPr lang="nl-NL" sz="2000" dirty="0" smtClean="0">
                <a:solidFill>
                  <a:schemeClr val="tx1"/>
                </a:solidFill>
              </a:rPr>
              <a:t>? </a:t>
            </a:r>
          </a:p>
          <a:p>
            <a:endParaRPr lang="nl-NL" sz="2000" dirty="0" smtClean="0">
              <a:solidFill>
                <a:schemeClr val="tx1"/>
              </a:solidFill>
            </a:endParaRPr>
          </a:p>
          <a:p>
            <a:endParaRPr lang="nl-NL" sz="2000" dirty="0" smtClean="0"/>
          </a:p>
          <a:p>
            <a:endParaRPr lang="en-US" sz="2000" dirty="0" smtClean="0"/>
          </a:p>
          <a:p>
            <a:endParaRPr lang="nl-NL" sz="2000" dirty="0"/>
          </a:p>
          <a:p>
            <a:endParaRPr lang="nl-NL" dirty="0" smtClean="0"/>
          </a:p>
          <a:p>
            <a:endParaRPr lang="nl-NL" dirty="0"/>
          </a:p>
        </p:txBody>
      </p:sp>
      <p:sp>
        <p:nvSpPr>
          <p:cNvPr id="4" name="Title 1"/>
          <p:cNvSpPr txBox="1">
            <a:spLocks/>
          </p:cNvSpPr>
          <p:nvPr/>
        </p:nvSpPr>
        <p:spPr bwMode="auto">
          <a:xfrm>
            <a:off x="539552" y="548680"/>
            <a:ext cx="8001000" cy="34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0" cap="none" spc="0" normalizeH="0" baseline="0" noProof="0" dirty="0" smtClean="0">
                <a:ln>
                  <a:noFill/>
                </a:ln>
                <a:solidFill>
                  <a:srgbClr val="333333"/>
                </a:solidFill>
                <a:effectLst/>
                <a:uLnTx/>
                <a:uFillTx/>
                <a:latin typeface="Arial"/>
                <a:ea typeface="+mj-ea"/>
                <a:cs typeface="Arial"/>
              </a:rPr>
              <a:t>Wat is: </a:t>
            </a:r>
            <a:r>
              <a:rPr kumimoji="0" lang="nl-NL" sz="2800" b="1" i="0" u="sng" strike="noStrike" kern="0" cap="none" spc="0" normalizeH="0" baseline="0" noProof="0" dirty="0" smtClean="0">
                <a:ln>
                  <a:noFill/>
                </a:ln>
                <a:solidFill>
                  <a:srgbClr val="333333"/>
                </a:solidFill>
                <a:effectLst/>
                <a:uLnTx/>
                <a:uFillTx/>
                <a:latin typeface="Arial"/>
                <a:ea typeface="+mj-ea"/>
                <a:cs typeface="Arial"/>
              </a:rPr>
              <a:t>Efficiency</a:t>
            </a:r>
            <a:r>
              <a:rPr kumimoji="0" lang="nl-NL" sz="2800" b="1" i="0" u="none" strike="noStrike" kern="0" cap="none" spc="0" normalizeH="0" baseline="0" noProof="0" dirty="0" smtClean="0">
                <a:ln>
                  <a:noFill/>
                </a:ln>
                <a:solidFill>
                  <a:srgbClr val="333333"/>
                </a:solidFill>
                <a:effectLst/>
                <a:uLnTx/>
                <a:uFillTx/>
                <a:latin typeface="Arial"/>
                <a:ea typeface="+mj-ea"/>
                <a:cs typeface="Arial"/>
              </a:rPr>
              <a:t> en waarom is dit belangrijk?</a:t>
            </a:r>
            <a:br>
              <a:rPr kumimoji="0" lang="nl-NL" sz="2800" b="1" i="0" u="none" strike="noStrike" kern="0" cap="none" spc="0" normalizeH="0" baseline="0" noProof="0" dirty="0" smtClean="0">
                <a:ln>
                  <a:noFill/>
                </a:ln>
                <a:solidFill>
                  <a:srgbClr val="333333"/>
                </a:solidFill>
                <a:effectLst/>
                <a:uLnTx/>
                <a:uFillTx/>
                <a:latin typeface="Arial"/>
                <a:ea typeface="+mj-ea"/>
                <a:cs typeface="Arial"/>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endParaRPr kumimoji="0" lang="nl-NL" sz="2800" b="1" i="0" u="none" strike="noStrike" kern="0" cap="none" spc="0" normalizeH="0" baseline="0" noProof="0" dirty="0">
              <a:ln>
                <a:noFill/>
              </a:ln>
              <a:solidFill>
                <a:srgbClr val="002950"/>
              </a:solidFill>
              <a:effectLst/>
              <a:uLnTx/>
              <a:uFillTx/>
              <a:latin typeface="Arial"/>
              <a:ea typeface="+mj-ea"/>
              <a:cs typeface="Arial"/>
            </a:endParaRPr>
          </a:p>
        </p:txBody>
      </p:sp>
      <p:pic>
        <p:nvPicPr>
          <p:cNvPr id="3076" name="Picture 4"/>
          <p:cNvPicPr>
            <a:picLocks noChangeAspect="1" noChangeArrowheads="1"/>
          </p:cNvPicPr>
          <p:nvPr/>
        </p:nvPicPr>
        <p:blipFill>
          <a:blip r:embed="rId3" cstate="print"/>
          <a:srcRect/>
          <a:stretch>
            <a:fillRect/>
          </a:stretch>
        </p:blipFill>
        <p:spPr bwMode="auto">
          <a:xfrm>
            <a:off x="1043608" y="4437112"/>
            <a:ext cx="5688632" cy="2064202"/>
          </a:xfrm>
          <a:prstGeom prst="rect">
            <a:avLst/>
          </a:prstGeom>
          <a:noFill/>
          <a:ln w="9525">
            <a:noFill/>
            <a:miter lim="800000"/>
            <a:headEnd/>
            <a:tailEnd/>
          </a:ln>
        </p:spPr>
      </p:pic>
      <p:pic>
        <p:nvPicPr>
          <p:cNvPr id="6" name="Afbeelding 5" descr="14449-Bannerpakket-LED-150x79-72DPI.jpg"/>
          <p:cNvPicPr>
            <a:picLocks noChangeAspect="1"/>
          </p:cNvPicPr>
          <p:nvPr/>
        </p:nvPicPr>
        <p:blipFill>
          <a:blip r:embed="rId4"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1784772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772816"/>
            <a:ext cx="8001000" cy="4916835"/>
          </a:xfrm>
        </p:spPr>
        <p:txBody>
          <a:bodyPr>
            <a:normAutofit/>
          </a:bodyPr>
          <a:lstStyle/>
          <a:p>
            <a:r>
              <a:rPr lang="en-US" sz="2000" dirty="0" err="1" smtClean="0">
                <a:solidFill>
                  <a:schemeClr val="tx1"/>
                </a:solidFill>
              </a:rPr>
              <a:t>Klantvraag</a:t>
            </a:r>
            <a:r>
              <a:rPr lang="en-US" sz="2000" dirty="0" smtClean="0">
                <a:solidFill>
                  <a:schemeClr val="tx1"/>
                </a:solidFill>
              </a:rPr>
              <a:t>: </a:t>
            </a:r>
            <a:r>
              <a:rPr lang="nl-NL" sz="2000" dirty="0" smtClean="0">
                <a:solidFill>
                  <a:schemeClr val="tx1"/>
                </a:solidFill>
              </a:rPr>
              <a:t>Genereren Lumotech</a:t>
            </a:r>
            <a:r>
              <a:rPr lang="en-US" sz="2000" dirty="0" smtClean="0">
                <a:solidFill>
                  <a:schemeClr val="tx1"/>
                </a:solidFill>
              </a:rPr>
              <a:t> drivers</a:t>
            </a:r>
          </a:p>
          <a:p>
            <a:pPr>
              <a:buNone/>
            </a:pPr>
            <a:r>
              <a:rPr lang="en-US" sz="2000" dirty="0" smtClean="0">
                <a:solidFill>
                  <a:schemeClr val="tx1"/>
                </a:solidFill>
              </a:rPr>
              <a:t>	</a:t>
            </a:r>
            <a:r>
              <a:rPr lang="en-US" sz="2000" dirty="0" err="1" smtClean="0">
                <a:solidFill>
                  <a:schemeClr val="tx1"/>
                </a:solidFill>
              </a:rPr>
              <a:t>een</a:t>
            </a:r>
            <a:r>
              <a:rPr lang="en-US" sz="2000" dirty="0" smtClean="0">
                <a:solidFill>
                  <a:schemeClr val="tx1"/>
                </a:solidFill>
              </a:rPr>
              <a:t> </a:t>
            </a:r>
            <a:r>
              <a:rPr lang="nl-NL" sz="2000" dirty="0" smtClean="0">
                <a:solidFill>
                  <a:schemeClr val="tx1"/>
                </a:solidFill>
              </a:rPr>
              <a:t>9Hz </a:t>
            </a:r>
            <a:r>
              <a:rPr lang="nl-NL" sz="2000" dirty="0" err="1">
                <a:solidFill>
                  <a:schemeClr val="tx1"/>
                </a:solidFill>
              </a:rPr>
              <a:t>flickering</a:t>
            </a:r>
            <a:r>
              <a:rPr lang="nl-NL" sz="2000" dirty="0">
                <a:solidFill>
                  <a:schemeClr val="tx1"/>
                </a:solidFill>
              </a:rPr>
              <a:t> </a:t>
            </a:r>
            <a:r>
              <a:rPr lang="nl-NL" sz="2000" dirty="0" smtClean="0">
                <a:solidFill>
                  <a:schemeClr val="tx1"/>
                </a:solidFill>
              </a:rPr>
              <a:t>aan de uitgang? =&gt; NEE!</a:t>
            </a:r>
          </a:p>
          <a:p>
            <a:pPr marL="0" indent="0">
              <a:buNone/>
            </a:pPr>
            <a:r>
              <a:rPr lang="nl-NL" sz="2000" dirty="0" smtClean="0">
                <a:solidFill>
                  <a:schemeClr val="tx1"/>
                </a:solidFill>
              </a:rPr>
              <a:t> </a:t>
            </a:r>
          </a:p>
          <a:p>
            <a:r>
              <a:rPr lang="nl-NL" sz="2000" dirty="0" smtClean="0">
                <a:solidFill>
                  <a:schemeClr val="tx1"/>
                </a:solidFill>
              </a:rPr>
              <a:t>Oorzaak 9Hz </a:t>
            </a:r>
            <a:r>
              <a:rPr lang="nl-NL" sz="2000" dirty="0" err="1" smtClean="0">
                <a:solidFill>
                  <a:schemeClr val="tx1"/>
                </a:solidFill>
              </a:rPr>
              <a:t>flickering</a:t>
            </a:r>
            <a:r>
              <a:rPr lang="nl-NL" sz="2000" dirty="0" smtClean="0">
                <a:solidFill>
                  <a:schemeClr val="tx1"/>
                </a:solidFill>
              </a:rPr>
              <a:t>:  </a:t>
            </a:r>
            <a:br>
              <a:rPr lang="nl-NL" sz="2000" dirty="0" smtClean="0">
                <a:solidFill>
                  <a:schemeClr val="tx1"/>
                </a:solidFill>
              </a:rPr>
            </a:br>
            <a:r>
              <a:rPr lang="en-US" sz="2000" dirty="0" err="1" smtClean="0">
                <a:solidFill>
                  <a:schemeClr val="tx1"/>
                </a:solidFill>
              </a:rPr>
              <a:t>regelloop</a:t>
            </a:r>
            <a:r>
              <a:rPr lang="en-US" sz="2000" dirty="0" smtClean="0">
                <a:solidFill>
                  <a:schemeClr val="tx1"/>
                </a:solidFill>
              </a:rPr>
              <a:t> </a:t>
            </a:r>
            <a:r>
              <a:rPr lang="en-US" sz="2000" dirty="0" err="1" smtClean="0">
                <a:solidFill>
                  <a:schemeClr val="tx1"/>
                </a:solidFill>
              </a:rPr>
              <a:t>snelheid</a:t>
            </a:r>
            <a:r>
              <a:rPr lang="en-US" sz="2000" dirty="0" smtClean="0">
                <a:solidFill>
                  <a:schemeClr val="tx1"/>
                </a:solidFill>
              </a:rPr>
              <a:t> van de </a:t>
            </a:r>
            <a:r>
              <a:rPr lang="en-US" sz="2000" dirty="0" err="1" smtClean="0">
                <a:solidFill>
                  <a:schemeClr val="tx1"/>
                </a:solidFill>
              </a:rPr>
              <a:t>primaire</a:t>
            </a:r>
            <a:r>
              <a:rPr lang="en-US" sz="2000" dirty="0" smtClean="0">
                <a:solidFill>
                  <a:schemeClr val="tx1"/>
                </a:solidFill>
              </a:rPr>
              <a:t> controller.</a:t>
            </a:r>
            <a:br>
              <a:rPr lang="en-US" sz="2000" dirty="0" smtClean="0">
                <a:solidFill>
                  <a:schemeClr val="tx1"/>
                </a:solidFill>
              </a:rPr>
            </a:br>
            <a:endParaRPr lang="en-US" sz="2000" dirty="0" smtClean="0">
              <a:solidFill>
                <a:schemeClr val="tx1"/>
              </a:solidFill>
            </a:endParaRPr>
          </a:p>
          <a:p>
            <a:r>
              <a:rPr lang="en-US" sz="2000" dirty="0" err="1" smtClean="0">
                <a:solidFill>
                  <a:schemeClr val="tx1"/>
                </a:solidFill>
              </a:rPr>
              <a:t>Oplossing</a:t>
            </a:r>
            <a:r>
              <a:rPr lang="en-US" sz="2000" dirty="0" smtClean="0">
                <a:solidFill>
                  <a:schemeClr val="tx1"/>
                </a:solidFill>
              </a:rPr>
              <a:t>:</a:t>
            </a:r>
            <a:br>
              <a:rPr lang="en-US" sz="2000" dirty="0" smtClean="0">
                <a:solidFill>
                  <a:schemeClr val="tx1"/>
                </a:solidFill>
              </a:rPr>
            </a:br>
            <a:r>
              <a:rPr lang="en-US" sz="2000" dirty="0" smtClean="0">
                <a:solidFill>
                  <a:schemeClr val="tx1"/>
                </a:solidFill>
              </a:rPr>
              <a:t>1) </a:t>
            </a:r>
            <a:r>
              <a:rPr lang="en-US" sz="2000" dirty="0" err="1" smtClean="0">
                <a:solidFill>
                  <a:schemeClr val="tx1"/>
                </a:solidFill>
              </a:rPr>
              <a:t>keuze</a:t>
            </a:r>
            <a:r>
              <a:rPr lang="en-US" sz="2000" dirty="0" smtClean="0">
                <a:solidFill>
                  <a:schemeClr val="tx1"/>
                </a:solidFill>
              </a:rPr>
              <a:t> </a:t>
            </a:r>
            <a:r>
              <a:rPr lang="en-US" sz="2000" dirty="0" err="1" smtClean="0">
                <a:solidFill>
                  <a:schemeClr val="tx1"/>
                </a:solidFill>
              </a:rPr>
              <a:t>voor</a:t>
            </a:r>
            <a:r>
              <a:rPr lang="en-US" sz="2000" dirty="0" smtClean="0">
                <a:solidFill>
                  <a:schemeClr val="tx1"/>
                </a:solidFill>
              </a:rPr>
              <a:t> </a:t>
            </a:r>
            <a:r>
              <a:rPr lang="en-US" sz="2000" dirty="0" err="1" smtClean="0">
                <a:solidFill>
                  <a:schemeClr val="tx1"/>
                </a:solidFill>
              </a:rPr>
              <a:t>correcte</a:t>
            </a:r>
            <a:r>
              <a:rPr lang="en-US" sz="2000" dirty="0" smtClean="0">
                <a:solidFill>
                  <a:schemeClr val="tx1"/>
                </a:solidFill>
              </a:rPr>
              <a:t> </a:t>
            </a:r>
            <a:r>
              <a:rPr lang="en-US" sz="2000" dirty="0" err="1" smtClean="0">
                <a:solidFill>
                  <a:schemeClr val="tx1"/>
                </a:solidFill>
              </a:rPr>
              <a:t>regelloop</a:t>
            </a:r>
            <a:r>
              <a:rPr lang="en-US" sz="2000" dirty="0" smtClean="0">
                <a:solidFill>
                  <a:schemeClr val="tx1"/>
                </a:solidFill>
              </a:rPr>
              <a:t> </a:t>
            </a:r>
            <a:r>
              <a:rPr lang="en-US" sz="2000" dirty="0" err="1" smtClean="0">
                <a:solidFill>
                  <a:schemeClr val="tx1"/>
                </a:solidFill>
              </a:rPr>
              <a:t>snelheid</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	+ sec. buffer </a:t>
            </a:r>
            <a:r>
              <a:rPr lang="en-US" sz="2000" dirty="0" err="1" smtClean="0">
                <a:solidFill>
                  <a:schemeClr val="tx1"/>
                </a:solidFill>
              </a:rPr>
              <a:t>elco</a:t>
            </a:r>
            <a:r>
              <a:rPr lang="en-US" sz="2000" dirty="0" smtClean="0">
                <a:solidFill>
                  <a:schemeClr val="tx1"/>
                </a:solidFill>
              </a:rPr>
              <a:t> </a:t>
            </a:r>
            <a:r>
              <a:rPr lang="en-US" sz="2000" dirty="0" smtClean="0">
                <a:solidFill>
                  <a:schemeClr val="tx1"/>
                </a:solidFill>
                <a:sym typeface="Wingdings" pitchFamily="2" charset="2"/>
              </a:rPr>
              <a:t> </a:t>
            </a:r>
            <a:r>
              <a:rPr lang="en-US" sz="2000" dirty="0" err="1" smtClean="0">
                <a:solidFill>
                  <a:schemeClr val="tx1"/>
                </a:solidFill>
                <a:sym typeface="Wingdings" pitchFamily="2" charset="2"/>
              </a:rPr>
              <a:t>minimale</a:t>
            </a:r>
            <a:r>
              <a:rPr lang="en-US" sz="2000" dirty="0" smtClean="0">
                <a:solidFill>
                  <a:schemeClr val="tx1"/>
                </a:solidFill>
                <a:sym typeface="Wingdings" pitchFamily="2" charset="2"/>
              </a:rPr>
              <a:t> 1</a:t>
            </a:r>
            <a:r>
              <a:rPr lang="en-US" sz="2000" dirty="0" smtClean="0">
                <a:solidFill>
                  <a:schemeClr val="tx1"/>
                </a:solidFill>
              </a:rPr>
              <a:t>00Hz ripple</a:t>
            </a:r>
          </a:p>
          <a:p>
            <a:pPr>
              <a:buNone/>
            </a:pPr>
            <a:r>
              <a:rPr lang="en-US" sz="2000" dirty="0" smtClean="0">
                <a:solidFill>
                  <a:schemeClr val="tx1"/>
                </a:solidFill>
              </a:rPr>
              <a:t>	2)  </a:t>
            </a:r>
            <a:r>
              <a:rPr lang="en-US" sz="2000" dirty="0" err="1" smtClean="0">
                <a:solidFill>
                  <a:schemeClr val="tx1"/>
                </a:solidFill>
              </a:rPr>
              <a:t>een</a:t>
            </a:r>
            <a:r>
              <a:rPr lang="en-US" sz="2000" dirty="0" smtClean="0">
                <a:solidFill>
                  <a:schemeClr val="tx1"/>
                </a:solidFill>
              </a:rPr>
              <a:t> </a:t>
            </a:r>
            <a:r>
              <a:rPr lang="en-US" sz="2000" dirty="0" err="1" smtClean="0">
                <a:solidFill>
                  <a:schemeClr val="tx1"/>
                </a:solidFill>
              </a:rPr>
              <a:t>tweede</a:t>
            </a:r>
            <a:r>
              <a:rPr lang="en-US" sz="2000" dirty="0" smtClean="0">
                <a:solidFill>
                  <a:schemeClr val="tx1"/>
                </a:solidFill>
              </a:rPr>
              <a:t> trap </a:t>
            </a:r>
            <a:r>
              <a:rPr lang="en-US" sz="2000" dirty="0" smtClean="0">
                <a:solidFill>
                  <a:schemeClr val="tx1"/>
                </a:solidFill>
                <a:sym typeface="Wingdings" pitchFamily="2" charset="2"/>
              </a:rPr>
              <a:t>  </a:t>
            </a:r>
            <a:r>
              <a:rPr lang="en-US" sz="2000" dirty="0" err="1" smtClean="0">
                <a:solidFill>
                  <a:schemeClr val="tx1"/>
                </a:solidFill>
              </a:rPr>
              <a:t>nagenoeg</a:t>
            </a:r>
            <a:r>
              <a:rPr lang="en-US" sz="2000" dirty="0" smtClean="0">
                <a:solidFill>
                  <a:schemeClr val="tx1"/>
                </a:solidFill>
              </a:rPr>
              <a:t> </a:t>
            </a:r>
            <a:r>
              <a:rPr lang="en-US" sz="2000" dirty="0" err="1" smtClean="0">
                <a:solidFill>
                  <a:schemeClr val="tx1"/>
                </a:solidFill>
              </a:rPr>
              <a:t>geen</a:t>
            </a:r>
            <a:r>
              <a:rPr lang="en-US" sz="2000" dirty="0" smtClean="0">
                <a:solidFill>
                  <a:schemeClr val="tx1"/>
                </a:solidFill>
              </a:rPr>
              <a:t> ripple </a:t>
            </a:r>
            <a:r>
              <a:rPr lang="en-US" sz="2000" dirty="0" err="1" smtClean="0">
                <a:solidFill>
                  <a:schemeClr val="tx1"/>
                </a:solidFill>
              </a:rPr>
              <a:t>meer</a:t>
            </a:r>
            <a:r>
              <a:rPr lang="en-US" sz="2000" dirty="0" smtClean="0">
                <a:solidFill>
                  <a:schemeClr val="tx1"/>
                </a:solidFill>
              </a:rPr>
              <a:t> </a:t>
            </a:r>
            <a:r>
              <a:rPr lang="en-US" sz="2000" dirty="0" err="1" smtClean="0">
                <a:solidFill>
                  <a:schemeClr val="tx1"/>
                </a:solidFill>
              </a:rPr>
              <a:t>aanwezig</a:t>
            </a:r>
            <a:endParaRPr lang="nl-NL" sz="2000" dirty="0" smtClean="0">
              <a:solidFill>
                <a:schemeClr val="tx1"/>
              </a:solidFill>
            </a:endParaRPr>
          </a:p>
          <a:p>
            <a:endParaRPr lang="nl-NL" sz="2000" dirty="0">
              <a:solidFill>
                <a:schemeClr val="tx1"/>
              </a:solidFill>
            </a:endParaRPr>
          </a:p>
          <a:p>
            <a:endParaRPr lang="nl-NL" dirty="0" smtClean="0"/>
          </a:p>
          <a:p>
            <a:endParaRPr lang="nl-NL" dirty="0"/>
          </a:p>
        </p:txBody>
      </p:sp>
      <p:sp>
        <p:nvSpPr>
          <p:cNvPr id="4" name="Title 1"/>
          <p:cNvSpPr txBox="1">
            <a:spLocks/>
          </p:cNvSpPr>
          <p:nvPr/>
        </p:nvSpPr>
        <p:spPr bwMode="auto">
          <a:xfrm>
            <a:off x="539552" y="548680"/>
            <a:ext cx="8001000" cy="34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fontScale="2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9200" b="1" i="0" u="none" strike="noStrike" kern="0" cap="none" spc="0" normalizeH="0" baseline="0" noProof="0" dirty="0" smtClean="0">
                <a:ln>
                  <a:noFill/>
                </a:ln>
                <a:effectLst/>
                <a:uLnTx/>
                <a:uFillTx/>
                <a:latin typeface="Arial"/>
                <a:ea typeface="+mj-ea"/>
                <a:cs typeface="Arial"/>
              </a:rPr>
              <a:t>Wat is: </a:t>
            </a:r>
            <a:r>
              <a:rPr kumimoji="0" lang="nl-NL" sz="9200" b="1" i="0" u="sng" strike="noStrike" kern="0" cap="none" spc="0" normalizeH="0" baseline="0" noProof="0" dirty="0" err="1" smtClean="0">
                <a:ln>
                  <a:noFill/>
                </a:ln>
                <a:effectLst/>
                <a:uLnTx/>
                <a:uFillTx/>
                <a:latin typeface="Arial"/>
                <a:ea typeface="+mj-ea"/>
                <a:cs typeface="Arial"/>
              </a:rPr>
              <a:t>Ledstroom</a:t>
            </a:r>
            <a:r>
              <a:rPr kumimoji="0" lang="nl-NL" sz="9200" b="1" i="0" u="sng" strike="noStrike" kern="0" cap="none" spc="0" normalizeH="0" baseline="0" noProof="0" dirty="0" smtClean="0">
                <a:ln>
                  <a:noFill/>
                </a:ln>
                <a:effectLst/>
                <a:uLnTx/>
                <a:uFillTx/>
                <a:latin typeface="Arial"/>
                <a:ea typeface="+mj-ea"/>
                <a:cs typeface="Arial"/>
              </a:rPr>
              <a:t> stabiliteit </a:t>
            </a:r>
            <a:r>
              <a:rPr kumimoji="0" lang="nl-NL" sz="9200" b="1" i="0" u="none" strike="noStrike" kern="0" cap="none" spc="0" normalizeH="0" baseline="0" noProof="0" dirty="0" smtClean="0">
                <a:ln>
                  <a:noFill/>
                </a:ln>
                <a:effectLst/>
                <a:uLnTx/>
                <a:uFillTx/>
                <a:latin typeface="Arial"/>
                <a:ea typeface="+mj-ea"/>
                <a:cs typeface="Arial"/>
              </a:rPr>
              <a:t>en waarom is dit belangrijk?</a:t>
            </a:r>
            <a:r>
              <a:rPr kumimoji="0" lang="nl-NL" sz="11200" b="1" i="0" u="none" strike="noStrike" kern="0" cap="none" spc="0" normalizeH="0" baseline="0" noProof="0" dirty="0" smtClean="0">
                <a:ln>
                  <a:noFill/>
                </a:ln>
                <a:effectLst/>
                <a:uLnTx/>
                <a:uFillTx/>
                <a:latin typeface="Arial"/>
                <a:ea typeface="+mj-ea"/>
                <a:cs typeface="Arial"/>
              </a:rPr>
              <a:t/>
            </a:r>
            <a:br>
              <a:rPr kumimoji="0" lang="nl-NL" sz="11200" b="1" i="0" u="none" strike="noStrike" kern="0" cap="none" spc="0" normalizeH="0" baseline="0" noProof="0" dirty="0" smtClean="0">
                <a:ln>
                  <a:noFill/>
                </a:ln>
                <a:effectLst/>
                <a:uLnTx/>
                <a:uFillTx/>
                <a:latin typeface="Arial"/>
                <a:ea typeface="+mj-ea"/>
                <a:cs typeface="Arial"/>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endParaRPr kumimoji="0" lang="nl-NL" sz="2800" b="1" i="0" u="none" strike="noStrike" kern="0" cap="none" spc="0" normalizeH="0" baseline="0" noProof="0" dirty="0">
              <a:ln>
                <a:noFill/>
              </a:ln>
              <a:solidFill>
                <a:srgbClr val="002950"/>
              </a:solidFill>
              <a:effectLst/>
              <a:uLnTx/>
              <a:uFillTx/>
              <a:latin typeface="Arial"/>
              <a:ea typeface="+mj-ea"/>
              <a:cs typeface="Arial"/>
            </a:endParaRPr>
          </a:p>
        </p:txBody>
      </p:sp>
      <p:pic>
        <p:nvPicPr>
          <p:cNvPr id="12289" name="Picture 1"/>
          <p:cNvPicPr>
            <a:picLocks noChangeAspect="1" noChangeArrowheads="1"/>
          </p:cNvPicPr>
          <p:nvPr/>
        </p:nvPicPr>
        <p:blipFill>
          <a:blip r:embed="rId2" cstate="print"/>
          <a:srcRect/>
          <a:stretch>
            <a:fillRect/>
          </a:stretch>
        </p:blipFill>
        <p:spPr bwMode="auto">
          <a:xfrm>
            <a:off x="6154613" y="1206252"/>
            <a:ext cx="2809875" cy="1790700"/>
          </a:xfrm>
          <a:prstGeom prst="rect">
            <a:avLst/>
          </a:prstGeom>
          <a:noFill/>
          <a:ln w="9525">
            <a:noFill/>
            <a:miter lim="800000"/>
            <a:headEnd/>
            <a:tailEnd/>
          </a:ln>
        </p:spPr>
      </p:pic>
      <p:pic>
        <p:nvPicPr>
          <p:cNvPr id="5" name="Afbeelding 4" descr="14449-Bannerpakket-LED-150x79-72DPI.jpg"/>
          <p:cNvPicPr>
            <a:picLocks noChangeAspect="1"/>
          </p:cNvPicPr>
          <p:nvPr/>
        </p:nvPicPr>
        <p:blipFill>
          <a:blip r:embed="rId3"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1784772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8280920" cy="5060851"/>
          </a:xfrm>
        </p:spPr>
        <p:txBody>
          <a:bodyPr>
            <a:normAutofit/>
          </a:bodyPr>
          <a:lstStyle/>
          <a:p>
            <a:r>
              <a:rPr lang="nl-NL" sz="2000" dirty="0" smtClean="0">
                <a:solidFill>
                  <a:schemeClr val="tx1"/>
                </a:solidFill>
              </a:rPr>
              <a:t>9 – 10 Hz </a:t>
            </a:r>
            <a:r>
              <a:rPr lang="nl-NL" sz="2000" dirty="0" err="1">
                <a:solidFill>
                  <a:schemeClr val="tx1"/>
                </a:solidFill>
              </a:rPr>
              <a:t>flickering</a:t>
            </a:r>
            <a:r>
              <a:rPr lang="nl-NL" sz="2000" dirty="0">
                <a:solidFill>
                  <a:schemeClr val="tx1"/>
                </a:solidFill>
              </a:rPr>
              <a:t> van </a:t>
            </a:r>
            <a:r>
              <a:rPr lang="nl-NL" sz="2000" dirty="0" err="1" smtClean="0">
                <a:solidFill>
                  <a:schemeClr val="tx1"/>
                </a:solidFill>
              </a:rPr>
              <a:t>leds</a:t>
            </a:r>
            <a:r>
              <a:rPr lang="nl-NL" sz="2000" dirty="0" smtClean="0">
                <a:solidFill>
                  <a:schemeClr val="tx1"/>
                </a:solidFill>
              </a:rPr>
              <a:t> is moeilijk zichtbaar en slecht te testen.</a:t>
            </a:r>
          </a:p>
          <a:p>
            <a:endParaRPr lang="nl-NL" sz="2000" dirty="0" smtClean="0">
              <a:solidFill>
                <a:schemeClr val="tx1"/>
              </a:solidFill>
            </a:endParaRPr>
          </a:p>
          <a:p>
            <a:r>
              <a:rPr lang="nl-NL" sz="2000" dirty="0" smtClean="0">
                <a:solidFill>
                  <a:schemeClr val="tx1"/>
                </a:solidFill>
              </a:rPr>
              <a:t>Sommige mensen zijn gevoeliger voor knipperen van het licht, al is deze intensiteit afwijking maar een paar procent. </a:t>
            </a:r>
          </a:p>
          <a:p>
            <a:endParaRPr lang="nl-NL" sz="2000" dirty="0" smtClean="0">
              <a:solidFill>
                <a:schemeClr val="tx1"/>
              </a:solidFill>
            </a:endParaRPr>
          </a:p>
          <a:p>
            <a:r>
              <a:rPr lang="nl-NL" sz="2000" dirty="0" smtClean="0">
                <a:solidFill>
                  <a:schemeClr val="tx1"/>
                </a:solidFill>
              </a:rPr>
              <a:t>In een kantooromgeving zal het gebruik van een verkeerde driver gaan opvallen. </a:t>
            </a:r>
          </a:p>
          <a:p>
            <a:pPr>
              <a:buNone/>
            </a:pPr>
            <a:endParaRPr lang="nl-NL" sz="2000" dirty="0">
              <a:solidFill>
                <a:schemeClr val="tx1"/>
              </a:solidFill>
            </a:endParaRPr>
          </a:p>
          <a:p>
            <a:r>
              <a:rPr lang="nl-NL" sz="2000" dirty="0" smtClean="0">
                <a:solidFill>
                  <a:schemeClr val="tx1"/>
                </a:solidFill>
              </a:rPr>
              <a:t>Meting </a:t>
            </a:r>
            <a:r>
              <a:rPr lang="nl-NL" sz="2000" dirty="0" err="1" smtClean="0">
                <a:solidFill>
                  <a:schemeClr val="tx1"/>
                </a:solidFill>
              </a:rPr>
              <a:t>dmv</a:t>
            </a:r>
            <a:r>
              <a:rPr lang="nl-NL" sz="2000" dirty="0" smtClean="0">
                <a:solidFill>
                  <a:schemeClr val="tx1"/>
                </a:solidFill>
              </a:rPr>
              <a:t> mobiele telefoon of camera is niet correct.</a:t>
            </a:r>
            <a:br>
              <a:rPr lang="nl-NL" sz="2000" dirty="0" smtClean="0">
                <a:solidFill>
                  <a:schemeClr val="tx1"/>
                </a:solidFill>
              </a:rPr>
            </a:br>
            <a:r>
              <a:rPr lang="nl-NL" sz="2000" dirty="0" smtClean="0">
                <a:solidFill>
                  <a:schemeClr val="tx1"/>
                </a:solidFill>
              </a:rPr>
              <a:t>I.v.m. interferentie van de telefoon en de </a:t>
            </a:r>
            <a:r>
              <a:rPr lang="nl-NL" sz="2000" dirty="0" err="1" smtClean="0">
                <a:solidFill>
                  <a:schemeClr val="tx1"/>
                </a:solidFill>
              </a:rPr>
              <a:t>flickering</a:t>
            </a:r>
            <a:r>
              <a:rPr lang="nl-NL" sz="2000" dirty="0" smtClean="0">
                <a:solidFill>
                  <a:schemeClr val="tx1"/>
                </a:solidFill>
              </a:rPr>
              <a:t> van de uitgang. </a:t>
            </a:r>
          </a:p>
          <a:p>
            <a:endParaRPr lang="nl-NL" sz="2000" dirty="0">
              <a:solidFill>
                <a:schemeClr val="tx1"/>
              </a:solidFill>
            </a:endParaRPr>
          </a:p>
          <a:p>
            <a:pPr marL="0" indent="0">
              <a:buNone/>
            </a:pPr>
            <a:endParaRPr lang="nl-NL" dirty="0" smtClean="0">
              <a:solidFill>
                <a:schemeClr val="tx1"/>
              </a:solidFill>
            </a:endParaRPr>
          </a:p>
          <a:p>
            <a:endParaRPr lang="nl-NL" dirty="0">
              <a:solidFill>
                <a:schemeClr val="tx1"/>
              </a:solidFill>
            </a:endParaRPr>
          </a:p>
        </p:txBody>
      </p:sp>
      <p:sp>
        <p:nvSpPr>
          <p:cNvPr id="6" name="Title 1"/>
          <p:cNvSpPr txBox="1">
            <a:spLocks/>
          </p:cNvSpPr>
          <p:nvPr/>
        </p:nvSpPr>
        <p:spPr bwMode="auto">
          <a:xfrm>
            <a:off x="539552" y="548680"/>
            <a:ext cx="8001000" cy="34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fontScale="2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9200" b="1" i="0" u="none" strike="noStrike" kern="0" cap="none" spc="0" normalizeH="0" baseline="0" noProof="0" dirty="0" smtClean="0">
                <a:ln>
                  <a:noFill/>
                </a:ln>
                <a:solidFill>
                  <a:srgbClr val="333333"/>
                </a:solidFill>
                <a:effectLst/>
                <a:uLnTx/>
                <a:uFillTx/>
                <a:latin typeface="Arial"/>
                <a:ea typeface="+mj-ea"/>
                <a:cs typeface="Arial"/>
              </a:rPr>
              <a:t>Wat is: </a:t>
            </a:r>
            <a:r>
              <a:rPr kumimoji="0" lang="nl-NL" sz="9200" b="1" i="0" u="sng" strike="noStrike" kern="0" cap="none" spc="0" normalizeH="0" baseline="0" noProof="0" dirty="0" err="1" smtClean="0">
                <a:ln>
                  <a:noFill/>
                </a:ln>
                <a:solidFill>
                  <a:srgbClr val="333333"/>
                </a:solidFill>
                <a:effectLst/>
                <a:uLnTx/>
                <a:uFillTx/>
                <a:latin typeface="Arial"/>
                <a:ea typeface="+mj-ea"/>
                <a:cs typeface="Arial"/>
              </a:rPr>
              <a:t>Ledstroom</a:t>
            </a:r>
            <a:r>
              <a:rPr kumimoji="0" lang="nl-NL" sz="9200" b="1" i="0" u="sng" strike="noStrike" kern="0" cap="none" spc="0" normalizeH="0" baseline="0" noProof="0" dirty="0" smtClean="0">
                <a:ln>
                  <a:noFill/>
                </a:ln>
                <a:solidFill>
                  <a:srgbClr val="333333"/>
                </a:solidFill>
                <a:effectLst/>
                <a:uLnTx/>
                <a:uFillTx/>
                <a:latin typeface="Arial"/>
                <a:ea typeface="+mj-ea"/>
                <a:cs typeface="Arial"/>
              </a:rPr>
              <a:t> stabiliteit </a:t>
            </a:r>
            <a:r>
              <a:rPr kumimoji="0" lang="nl-NL" sz="9200" b="1" i="0" u="none" strike="noStrike" kern="0" cap="none" spc="0" normalizeH="0" baseline="0" noProof="0" dirty="0" smtClean="0">
                <a:ln>
                  <a:noFill/>
                </a:ln>
                <a:solidFill>
                  <a:srgbClr val="333333"/>
                </a:solidFill>
                <a:effectLst/>
                <a:uLnTx/>
                <a:uFillTx/>
                <a:latin typeface="Arial"/>
                <a:ea typeface="+mj-ea"/>
                <a:cs typeface="Arial"/>
              </a:rPr>
              <a:t>en waarom is dit belangrijk?</a:t>
            </a:r>
            <a:r>
              <a:rPr kumimoji="0" lang="nl-NL" sz="11200" b="1" i="0" u="none" strike="noStrike" kern="0" cap="none" spc="0" normalizeH="0" baseline="0" noProof="0" dirty="0" smtClean="0">
                <a:ln>
                  <a:noFill/>
                </a:ln>
                <a:solidFill>
                  <a:srgbClr val="333333"/>
                </a:solidFill>
                <a:effectLst/>
                <a:uLnTx/>
                <a:uFillTx/>
                <a:latin typeface="Arial"/>
                <a:ea typeface="+mj-ea"/>
                <a:cs typeface="Arial"/>
              </a:rPr>
              <a:t/>
            </a:r>
            <a:br>
              <a:rPr kumimoji="0" lang="nl-NL" sz="11200" b="1" i="0" u="none" strike="noStrike" kern="0" cap="none" spc="0" normalizeH="0" baseline="0" noProof="0" dirty="0" smtClean="0">
                <a:ln>
                  <a:noFill/>
                </a:ln>
                <a:solidFill>
                  <a:srgbClr val="333333"/>
                </a:solidFill>
                <a:effectLst/>
                <a:uLnTx/>
                <a:uFillTx/>
                <a:latin typeface="Arial"/>
                <a:ea typeface="+mj-ea"/>
                <a:cs typeface="Arial"/>
              </a:rPr>
            </a:br>
            <a:r>
              <a:rPr kumimoji="0" lang="en-US" sz="2800" b="1" i="0" u="none" strike="noStrike" kern="0" cap="none" spc="0" normalizeH="0" baseline="0" noProof="0" dirty="0" smtClean="0">
                <a:ln>
                  <a:noFill/>
                </a:ln>
                <a:solidFill>
                  <a:srgbClr val="002950"/>
                </a:solidFill>
                <a:effectLst/>
                <a:uLnTx/>
                <a:uFillTx/>
                <a:latin typeface="Arial"/>
                <a:ea typeface="+mj-ea"/>
                <a:cs typeface="Arial"/>
              </a:rPr>
              <a:t/>
            </a:r>
            <a:br>
              <a:rPr kumimoji="0" lang="en-US" sz="2800" b="1" i="0" u="none" strike="noStrike" kern="0" cap="none" spc="0" normalizeH="0" baseline="0" noProof="0" dirty="0" smtClean="0">
                <a:ln>
                  <a:noFill/>
                </a:ln>
                <a:solidFill>
                  <a:srgbClr val="002950"/>
                </a:solidFill>
                <a:effectLst/>
                <a:uLnTx/>
                <a:uFillTx/>
                <a:latin typeface="Arial"/>
                <a:ea typeface="+mj-ea"/>
                <a:cs typeface="Arial"/>
              </a:rPr>
            </a:br>
            <a:endParaRPr kumimoji="0" lang="nl-NL" sz="2800" b="1" i="0" u="none" strike="noStrike" kern="0" cap="none" spc="0" normalizeH="0" baseline="0" noProof="0" dirty="0">
              <a:ln>
                <a:noFill/>
              </a:ln>
              <a:solidFill>
                <a:srgbClr val="002950"/>
              </a:solidFill>
              <a:effectLst/>
              <a:uLnTx/>
              <a:uFillTx/>
              <a:latin typeface="Arial"/>
              <a:ea typeface="+mj-ea"/>
              <a:cs typeface="Arial"/>
            </a:endParaRPr>
          </a:p>
        </p:txBody>
      </p:sp>
      <p:pic>
        <p:nvPicPr>
          <p:cNvPr id="4" name="Afbeelding 3" descr="14449-Bannerpakket-LED-150x79-72DPI.jpg"/>
          <p:cNvPicPr>
            <a:picLocks noChangeAspect="1"/>
          </p:cNvPicPr>
          <p:nvPr/>
        </p:nvPicPr>
        <p:blipFill>
          <a:blip r:embed="rId2"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2587925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31640" y="1196752"/>
            <a:ext cx="6336704" cy="4868443"/>
          </a:xfrm>
          <a:prstGeom prst="rect">
            <a:avLst/>
          </a:prstGeom>
          <a:noFill/>
          <a:ln w="9525">
            <a:noFill/>
            <a:miter lim="800000"/>
            <a:headEnd/>
            <a:tailEnd/>
          </a:ln>
        </p:spPr>
      </p:pic>
      <p:sp>
        <p:nvSpPr>
          <p:cNvPr id="4" name="Tekstvak 3"/>
          <p:cNvSpPr txBox="1"/>
          <p:nvPr/>
        </p:nvSpPr>
        <p:spPr>
          <a:xfrm>
            <a:off x="827584" y="332656"/>
            <a:ext cx="8532440" cy="800219"/>
          </a:xfrm>
          <a:prstGeom prst="rect">
            <a:avLst/>
          </a:prstGeom>
          <a:noFill/>
        </p:spPr>
        <p:txBody>
          <a:bodyPr wrap="square" rtlCol="0">
            <a:spAutoFit/>
          </a:bodyPr>
          <a:lstStyle/>
          <a:p>
            <a:r>
              <a:rPr lang="nl-NL" sz="2800" b="1" dirty="0" smtClean="0">
                <a:latin typeface="Arial" pitchFamily="34" charset="0"/>
                <a:cs typeface="Arial" pitchFamily="34" charset="0"/>
              </a:rPr>
              <a:t>Praktijkvoorbeeld: hulpvraag internet forum:</a:t>
            </a:r>
          </a:p>
          <a:p>
            <a:endParaRPr lang="nl-NL" dirty="0"/>
          </a:p>
        </p:txBody>
      </p:sp>
      <p:pic>
        <p:nvPicPr>
          <p:cNvPr id="5" name="Afbeelding 4" descr="14449-Bannerpakket-LED-150x79-72DPI.jpg"/>
          <p:cNvPicPr>
            <a:picLocks noChangeAspect="1"/>
          </p:cNvPicPr>
          <p:nvPr/>
        </p:nvPicPr>
        <p:blipFill>
          <a:blip r:embed="rId3"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268781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11560" y="1268760"/>
            <a:ext cx="7999040"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fontScale="97500"/>
          </a:bodyPr>
          <a:lstStyle>
            <a:lvl1pPr algn="l" rtl="0" eaLnBrk="1" fontAlgn="base" hangingPunct="1">
              <a:spcBef>
                <a:spcPct val="0"/>
              </a:spcBef>
              <a:spcAft>
                <a:spcPct val="0"/>
              </a:spcAft>
              <a:defRPr sz="2800" b="1">
                <a:solidFill>
                  <a:srgbClr val="333333"/>
                </a:solidFill>
                <a:latin typeface="Arial"/>
                <a:ea typeface="+mj-ea"/>
                <a:cs typeface="Arial"/>
              </a:defRPr>
            </a:lvl1pPr>
            <a:lvl2pPr algn="l" rtl="0" eaLnBrk="1" fontAlgn="base" hangingPunct="1">
              <a:spcBef>
                <a:spcPct val="0"/>
              </a:spcBef>
              <a:spcAft>
                <a:spcPct val="0"/>
              </a:spcAft>
              <a:defRPr sz="3200" b="1">
                <a:solidFill>
                  <a:srgbClr val="333333"/>
                </a:solidFill>
                <a:latin typeface="Helvetica" pitchFamily="34" charset="0"/>
              </a:defRPr>
            </a:lvl2pPr>
            <a:lvl3pPr algn="l" rtl="0" eaLnBrk="1" fontAlgn="base" hangingPunct="1">
              <a:spcBef>
                <a:spcPct val="0"/>
              </a:spcBef>
              <a:spcAft>
                <a:spcPct val="0"/>
              </a:spcAft>
              <a:defRPr sz="3200" b="1">
                <a:solidFill>
                  <a:srgbClr val="333333"/>
                </a:solidFill>
                <a:latin typeface="Helvetica" pitchFamily="34" charset="0"/>
              </a:defRPr>
            </a:lvl3pPr>
            <a:lvl4pPr algn="l" rtl="0" eaLnBrk="1" fontAlgn="base" hangingPunct="1">
              <a:spcBef>
                <a:spcPct val="0"/>
              </a:spcBef>
              <a:spcAft>
                <a:spcPct val="0"/>
              </a:spcAft>
              <a:defRPr sz="3200" b="1">
                <a:solidFill>
                  <a:srgbClr val="333333"/>
                </a:solidFill>
                <a:latin typeface="Helvetica" pitchFamily="34" charset="0"/>
              </a:defRPr>
            </a:lvl4pPr>
            <a:lvl5pPr algn="l" rtl="0" eaLnBrk="1" fontAlgn="base" hangingPunct="1">
              <a:spcBef>
                <a:spcPct val="0"/>
              </a:spcBef>
              <a:spcAft>
                <a:spcPct val="0"/>
              </a:spcAft>
              <a:defRPr sz="3200" b="1">
                <a:solidFill>
                  <a:srgbClr val="333333"/>
                </a:solidFill>
                <a:latin typeface="Helvetica" pitchFamily="34" charset="0"/>
              </a:defRPr>
            </a:lvl5pPr>
            <a:lvl6pPr marL="457200" algn="l" rtl="0" eaLnBrk="1" fontAlgn="base" hangingPunct="1">
              <a:spcBef>
                <a:spcPct val="0"/>
              </a:spcBef>
              <a:spcAft>
                <a:spcPct val="0"/>
              </a:spcAft>
              <a:defRPr sz="3200" b="1">
                <a:solidFill>
                  <a:srgbClr val="333333"/>
                </a:solidFill>
                <a:latin typeface="Helvetica" pitchFamily="34" charset="0"/>
              </a:defRPr>
            </a:lvl6pPr>
            <a:lvl7pPr marL="914400" algn="l" rtl="0" eaLnBrk="1" fontAlgn="base" hangingPunct="1">
              <a:spcBef>
                <a:spcPct val="0"/>
              </a:spcBef>
              <a:spcAft>
                <a:spcPct val="0"/>
              </a:spcAft>
              <a:defRPr sz="3200" b="1">
                <a:solidFill>
                  <a:srgbClr val="333333"/>
                </a:solidFill>
                <a:latin typeface="Helvetica" pitchFamily="34" charset="0"/>
              </a:defRPr>
            </a:lvl7pPr>
            <a:lvl8pPr marL="1371600" algn="l" rtl="0" eaLnBrk="1" fontAlgn="base" hangingPunct="1">
              <a:spcBef>
                <a:spcPct val="0"/>
              </a:spcBef>
              <a:spcAft>
                <a:spcPct val="0"/>
              </a:spcAft>
              <a:defRPr sz="3200" b="1">
                <a:solidFill>
                  <a:srgbClr val="333333"/>
                </a:solidFill>
                <a:latin typeface="Helvetica" pitchFamily="34" charset="0"/>
              </a:defRPr>
            </a:lvl8pPr>
            <a:lvl9pPr marL="1828800" algn="l" rtl="0" eaLnBrk="1" fontAlgn="base" hangingPunct="1">
              <a:spcBef>
                <a:spcPct val="0"/>
              </a:spcBef>
              <a:spcAft>
                <a:spcPct val="0"/>
              </a:spcAft>
              <a:defRPr sz="3200" b="1">
                <a:solidFill>
                  <a:srgbClr val="333333"/>
                </a:solidFill>
                <a:latin typeface="Helvetica" pitchFamily="34" charset="0"/>
              </a:defRPr>
            </a:lvl9pPr>
          </a:lstStyle>
          <a:p>
            <a:r>
              <a:rPr lang="nl-NL" sz="2400" b="0" kern="0" dirty="0" smtClean="0">
                <a:solidFill>
                  <a:schemeClr val="tx1"/>
                </a:solidFill>
              </a:rPr>
              <a:t>Naast de vele gespecificeerde testen worden tevens gebruikstesten uitgevoerd.</a:t>
            </a:r>
            <a:br>
              <a:rPr lang="nl-NL" sz="2400" b="0" kern="0" dirty="0" smtClean="0">
                <a:solidFill>
                  <a:schemeClr val="tx1"/>
                </a:solidFill>
              </a:rPr>
            </a:br>
            <a:endParaRPr lang="nl-NL" sz="2400" b="0" kern="0" dirty="0" smtClean="0">
              <a:solidFill>
                <a:schemeClr val="tx1"/>
              </a:solidFill>
            </a:endParaRPr>
          </a:p>
          <a:p>
            <a:r>
              <a:rPr lang="nl-NL" sz="2400" b="0" kern="0" dirty="0" smtClean="0">
                <a:solidFill>
                  <a:schemeClr val="tx1"/>
                </a:solidFill>
              </a:rPr>
              <a:t>Het in en uitschakelen van een driver</a:t>
            </a:r>
            <a:endParaRPr lang="en-US" sz="2400" b="0" kern="0" dirty="0" smtClean="0">
              <a:solidFill>
                <a:schemeClr val="tx1"/>
              </a:solidFill>
            </a:endParaRPr>
          </a:p>
        </p:txBody>
      </p:sp>
      <p:sp>
        <p:nvSpPr>
          <p:cNvPr id="4" name="Title 1"/>
          <p:cNvSpPr txBox="1">
            <a:spLocks/>
          </p:cNvSpPr>
          <p:nvPr/>
        </p:nvSpPr>
        <p:spPr>
          <a:xfrm>
            <a:off x="539552" y="476672"/>
            <a:ext cx="8071048" cy="504056"/>
          </a:xfrm>
          <a:prstGeom prst="rect">
            <a:avLst/>
          </a:prstGeom>
        </p:spPr>
        <p:txBody>
          <a:bodyPr>
            <a:noAutofit/>
          </a:bodyPr>
          <a:lstStyle>
            <a:lvl1pPr algn="l" rtl="0" eaLnBrk="1" fontAlgn="base" hangingPunct="1">
              <a:spcBef>
                <a:spcPct val="0"/>
              </a:spcBef>
              <a:spcAft>
                <a:spcPct val="0"/>
              </a:spcAft>
              <a:defRPr sz="2800" b="1">
                <a:solidFill>
                  <a:srgbClr val="333333"/>
                </a:solidFill>
                <a:latin typeface="Arial"/>
                <a:ea typeface="+mj-ea"/>
                <a:cs typeface="Arial"/>
              </a:defRPr>
            </a:lvl1pPr>
            <a:lvl2pPr algn="l" rtl="0" eaLnBrk="1" fontAlgn="base" hangingPunct="1">
              <a:spcBef>
                <a:spcPct val="0"/>
              </a:spcBef>
              <a:spcAft>
                <a:spcPct val="0"/>
              </a:spcAft>
              <a:defRPr sz="3200" b="1">
                <a:solidFill>
                  <a:srgbClr val="333333"/>
                </a:solidFill>
                <a:latin typeface="Helvetica" pitchFamily="34" charset="0"/>
              </a:defRPr>
            </a:lvl2pPr>
            <a:lvl3pPr algn="l" rtl="0" eaLnBrk="1" fontAlgn="base" hangingPunct="1">
              <a:spcBef>
                <a:spcPct val="0"/>
              </a:spcBef>
              <a:spcAft>
                <a:spcPct val="0"/>
              </a:spcAft>
              <a:defRPr sz="3200" b="1">
                <a:solidFill>
                  <a:srgbClr val="333333"/>
                </a:solidFill>
                <a:latin typeface="Helvetica" pitchFamily="34" charset="0"/>
              </a:defRPr>
            </a:lvl3pPr>
            <a:lvl4pPr algn="l" rtl="0" eaLnBrk="1" fontAlgn="base" hangingPunct="1">
              <a:spcBef>
                <a:spcPct val="0"/>
              </a:spcBef>
              <a:spcAft>
                <a:spcPct val="0"/>
              </a:spcAft>
              <a:defRPr sz="3200" b="1">
                <a:solidFill>
                  <a:srgbClr val="333333"/>
                </a:solidFill>
                <a:latin typeface="Helvetica" pitchFamily="34" charset="0"/>
              </a:defRPr>
            </a:lvl4pPr>
            <a:lvl5pPr algn="l" rtl="0" eaLnBrk="1" fontAlgn="base" hangingPunct="1">
              <a:spcBef>
                <a:spcPct val="0"/>
              </a:spcBef>
              <a:spcAft>
                <a:spcPct val="0"/>
              </a:spcAft>
              <a:defRPr sz="3200" b="1">
                <a:solidFill>
                  <a:srgbClr val="333333"/>
                </a:solidFill>
                <a:latin typeface="Helvetica" pitchFamily="34" charset="0"/>
              </a:defRPr>
            </a:lvl5pPr>
            <a:lvl6pPr marL="457200" algn="l" rtl="0" eaLnBrk="1" fontAlgn="base" hangingPunct="1">
              <a:spcBef>
                <a:spcPct val="0"/>
              </a:spcBef>
              <a:spcAft>
                <a:spcPct val="0"/>
              </a:spcAft>
              <a:defRPr sz="3200" b="1">
                <a:solidFill>
                  <a:srgbClr val="333333"/>
                </a:solidFill>
                <a:latin typeface="Helvetica" pitchFamily="34" charset="0"/>
              </a:defRPr>
            </a:lvl6pPr>
            <a:lvl7pPr marL="914400" algn="l" rtl="0" eaLnBrk="1" fontAlgn="base" hangingPunct="1">
              <a:spcBef>
                <a:spcPct val="0"/>
              </a:spcBef>
              <a:spcAft>
                <a:spcPct val="0"/>
              </a:spcAft>
              <a:defRPr sz="3200" b="1">
                <a:solidFill>
                  <a:srgbClr val="333333"/>
                </a:solidFill>
                <a:latin typeface="Helvetica" pitchFamily="34" charset="0"/>
              </a:defRPr>
            </a:lvl7pPr>
            <a:lvl8pPr marL="1371600" algn="l" rtl="0" eaLnBrk="1" fontAlgn="base" hangingPunct="1">
              <a:spcBef>
                <a:spcPct val="0"/>
              </a:spcBef>
              <a:spcAft>
                <a:spcPct val="0"/>
              </a:spcAft>
              <a:defRPr sz="3200" b="1">
                <a:solidFill>
                  <a:srgbClr val="333333"/>
                </a:solidFill>
                <a:latin typeface="Helvetica" pitchFamily="34" charset="0"/>
              </a:defRPr>
            </a:lvl8pPr>
            <a:lvl9pPr marL="1828800" algn="l" rtl="0" eaLnBrk="1" fontAlgn="base" hangingPunct="1">
              <a:spcBef>
                <a:spcPct val="0"/>
              </a:spcBef>
              <a:spcAft>
                <a:spcPct val="0"/>
              </a:spcAft>
              <a:defRPr sz="3200" b="1">
                <a:solidFill>
                  <a:srgbClr val="333333"/>
                </a:solidFill>
                <a:latin typeface="Helvetica" pitchFamily="34" charset="0"/>
              </a:defRPr>
            </a:lvl9pPr>
          </a:lstStyle>
          <a:p>
            <a:r>
              <a:rPr lang="nl-NL" sz="2500" kern="0" dirty="0" smtClean="0">
                <a:solidFill>
                  <a:schemeClr val="tx1"/>
                </a:solidFill>
              </a:rPr>
              <a:t>Interne testen</a:t>
            </a:r>
            <a:endParaRPr lang="nl-NL" sz="2500" kern="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7984" y="3290782"/>
            <a:ext cx="3591076" cy="269330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3287495"/>
            <a:ext cx="3595458" cy="2696594"/>
          </a:xfrm>
          <a:prstGeom prst="rect">
            <a:avLst/>
          </a:prstGeom>
        </p:spPr>
      </p:pic>
      <p:pic>
        <p:nvPicPr>
          <p:cNvPr id="7" name="Afbeelding 6" descr="14449-Bannerpakket-LED-150x79-72DPI.jpg"/>
          <p:cNvPicPr>
            <a:picLocks noChangeAspect="1"/>
          </p:cNvPicPr>
          <p:nvPr/>
        </p:nvPicPr>
        <p:blipFill>
          <a:blip r:embed="rId4"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108880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Normen:</a:t>
            </a:r>
            <a:endParaRPr lang="nl-NL" dirty="0">
              <a:solidFill>
                <a:schemeClr val="tx1"/>
              </a:solidFill>
            </a:endParaRPr>
          </a:p>
        </p:txBody>
      </p:sp>
      <p:sp>
        <p:nvSpPr>
          <p:cNvPr id="7" name="Content Placeholder 2"/>
          <p:cNvSpPr>
            <a:spLocks noGrp="1"/>
          </p:cNvSpPr>
          <p:nvPr>
            <p:ph idx="1"/>
          </p:nvPr>
        </p:nvSpPr>
        <p:spPr>
          <a:xfrm>
            <a:off x="467544" y="980728"/>
            <a:ext cx="8001000" cy="4268763"/>
          </a:xfrm>
        </p:spPr>
        <p:txBody>
          <a:bodyPr/>
          <a:lstStyle/>
          <a:p>
            <a:pPr lvl="1">
              <a:buNone/>
            </a:pPr>
            <a:r>
              <a:rPr lang="nl-NL" b="1" dirty="0" smtClean="0">
                <a:solidFill>
                  <a:schemeClr val="tx1"/>
                </a:solidFill>
              </a:rPr>
              <a:t>De ECO design </a:t>
            </a:r>
            <a:r>
              <a:rPr lang="nl-NL" b="1" dirty="0" err="1" smtClean="0">
                <a:solidFill>
                  <a:schemeClr val="tx1"/>
                </a:solidFill>
              </a:rPr>
              <a:t>directive</a:t>
            </a:r>
            <a:endParaRPr lang="nl-NL" dirty="0" smtClean="0">
              <a:solidFill>
                <a:schemeClr val="tx1"/>
              </a:solidFill>
            </a:endParaRPr>
          </a:p>
          <a:p>
            <a:pPr lvl="1"/>
            <a:endParaRPr lang="nl-NL" dirty="0" smtClean="0">
              <a:solidFill>
                <a:schemeClr val="tx1"/>
              </a:solidFill>
            </a:endParaRPr>
          </a:p>
          <a:p>
            <a:pPr lvl="1"/>
            <a:r>
              <a:rPr lang="nl-NL" dirty="0" smtClean="0">
                <a:solidFill>
                  <a:schemeClr val="tx1"/>
                </a:solidFill>
              </a:rPr>
              <a:t>Voor drivers vanaf 2015 geld:</a:t>
            </a:r>
            <a:endParaRPr lang="nl-NL" dirty="0">
              <a:solidFill>
                <a:schemeClr val="tx1"/>
              </a:solidFill>
            </a:endParaRPr>
          </a:p>
          <a:p>
            <a:pPr lvl="1"/>
            <a:r>
              <a:rPr lang="nl-NL" dirty="0" smtClean="0">
                <a:solidFill>
                  <a:schemeClr val="tx1"/>
                </a:solidFill>
              </a:rPr>
              <a:t>Het </a:t>
            </a:r>
            <a:r>
              <a:rPr lang="nl-NL" dirty="0" err="1" smtClean="0">
                <a:solidFill>
                  <a:schemeClr val="tx1"/>
                </a:solidFill>
              </a:rPr>
              <a:t>standby</a:t>
            </a:r>
            <a:r>
              <a:rPr lang="nl-NL" dirty="0" smtClean="0">
                <a:solidFill>
                  <a:schemeClr val="tx1"/>
                </a:solidFill>
              </a:rPr>
              <a:t> vermogen van 0,5W</a:t>
            </a:r>
          </a:p>
          <a:p>
            <a:pPr lvl="1"/>
            <a:r>
              <a:rPr lang="nl-NL" dirty="0" smtClean="0">
                <a:solidFill>
                  <a:schemeClr val="tx1"/>
                </a:solidFill>
              </a:rPr>
              <a:t>Het No load vermogen van 0,5W</a:t>
            </a:r>
          </a:p>
          <a:p>
            <a:pPr lvl="1"/>
            <a:r>
              <a:rPr lang="nl-NL" dirty="0" smtClean="0">
                <a:solidFill>
                  <a:schemeClr val="tx1"/>
                </a:solidFill>
              </a:rPr>
              <a:t>Chemische substanties in pcb, behuizing en alle onderdelen.</a:t>
            </a:r>
          </a:p>
        </p:txBody>
      </p:sp>
      <p:pic>
        <p:nvPicPr>
          <p:cNvPr id="1028" name="Picture 4" descr="http://www.coletivoverde.com.br/wp-content/uploads/2012/01/eco-design.jpg"/>
          <p:cNvPicPr>
            <a:picLocks noChangeAspect="1" noChangeArrowheads="1"/>
          </p:cNvPicPr>
          <p:nvPr/>
        </p:nvPicPr>
        <p:blipFill>
          <a:blip r:embed="rId2" cstate="print"/>
          <a:srcRect/>
          <a:stretch>
            <a:fillRect/>
          </a:stretch>
        </p:blipFill>
        <p:spPr bwMode="auto">
          <a:xfrm>
            <a:off x="755576" y="4149080"/>
            <a:ext cx="2592288" cy="2263932"/>
          </a:xfrm>
          <a:prstGeom prst="rect">
            <a:avLst/>
          </a:prstGeom>
          <a:noFill/>
        </p:spPr>
      </p:pic>
      <p:pic>
        <p:nvPicPr>
          <p:cNvPr id="1032" name="Picture 8" descr="http://292fc373eb1b8428f75b-7f75e5eb51943043279413a54aaa858a.r38.cf3.rackcdn.com/c301dae689b959b5066604ddf9525d5c-698053472-1301243728-4d8f6750-620x348.jpg"/>
          <p:cNvPicPr>
            <a:picLocks noChangeAspect="1" noChangeArrowheads="1"/>
          </p:cNvPicPr>
          <p:nvPr/>
        </p:nvPicPr>
        <p:blipFill>
          <a:blip r:embed="rId3" cstate="print"/>
          <a:srcRect/>
          <a:stretch>
            <a:fillRect/>
          </a:stretch>
        </p:blipFill>
        <p:spPr bwMode="auto">
          <a:xfrm>
            <a:off x="6012160" y="260648"/>
            <a:ext cx="2381250" cy="2400301"/>
          </a:xfrm>
          <a:prstGeom prst="rect">
            <a:avLst/>
          </a:prstGeom>
          <a:noFill/>
        </p:spPr>
      </p:pic>
      <p:pic>
        <p:nvPicPr>
          <p:cNvPr id="6" name="Afbeelding 5" descr="14449-Bannerpakket-LED-150x79-72DPI.jpg"/>
          <p:cNvPicPr>
            <a:picLocks noChangeAspect="1"/>
          </p:cNvPicPr>
          <p:nvPr/>
        </p:nvPicPr>
        <p:blipFill>
          <a:blip r:embed="rId4" cstate="print"/>
          <a:stretch>
            <a:fillRect/>
          </a:stretch>
        </p:blipFill>
        <p:spPr>
          <a:xfrm>
            <a:off x="7668344" y="5733256"/>
            <a:ext cx="1187624" cy="6254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ESD TIP</a:t>
            </a:r>
            <a:endParaRPr lang="nl-NL" dirty="0">
              <a:solidFill>
                <a:schemeClr val="tx1"/>
              </a:solidFill>
            </a:endParaRPr>
          </a:p>
        </p:txBody>
      </p:sp>
      <p:sp>
        <p:nvSpPr>
          <p:cNvPr id="3" name="Content Placeholder 2"/>
          <p:cNvSpPr>
            <a:spLocks noGrp="1"/>
          </p:cNvSpPr>
          <p:nvPr>
            <p:ph idx="1"/>
          </p:nvPr>
        </p:nvSpPr>
        <p:spPr>
          <a:xfrm>
            <a:off x="609600" y="908720"/>
            <a:ext cx="8001000" cy="4988843"/>
          </a:xfrm>
        </p:spPr>
        <p:txBody>
          <a:bodyPr>
            <a:normAutofit/>
          </a:bodyPr>
          <a:lstStyle/>
          <a:p>
            <a:r>
              <a:rPr lang="nl-NL" sz="2000" dirty="0" smtClean="0">
                <a:solidFill>
                  <a:schemeClr val="tx1"/>
                </a:solidFill>
              </a:rPr>
              <a:t>Bij het ontwerpen van een armatuur wordt een driver gekozen.</a:t>
            </a:r>
          </a:p>
          <a:p>
            <a:endParaRPr lang="nl-NL" sz="2000" dirty="0" smtClean="0">
              <a:solidFill>
                <a:schemeClr val="tx1"/>
              </a:solidFill>
            </a:endParaRPr>
          </a:p>
          <a:p>
            <a:r>
              <a:rPr lang="nl-NL" sz="2000" dirty="0" smtClean="0">
                <a:solidFill>
                  <a:schemeClr val="tx1"/>
                </a:solidFill>
              </a:rPr>
              <a:t>Vaak wordt niet gelet op de LED, het </a:t>
            </a:r>
            <a:r>
              <a:rPr lang="nl-NL" sz="2000" dirty="0" err="1" smtClean="0">
                <a:solidFill>
                  <a:schemeClr val="tx1"/>
                </a:solidFill>
              </a:rPr>
              <a:t>ledboard</a:t>
            </a:r>
            <a:r>
              <a:rPr lang="nl-NL" sz="2000" dirty="0" smtClean="0">
                <a:solidFill>
                  <a:schemeClr val="tx1"/>
                </a:solidFill>
              </a:rPr>
              <a:t> of eventuele doorslag spanningsnormen m.b.t. het armatuur. </a:t>
            </a:r>
            <a:br>
              <a:rPr lang="nl-NL" sz="2000" dirty="0" smtClean="0">
                <a:solidFill>
                  <a:schemeClr val="tx1"/>
                </a:solidFill>
              </a:rPr>
            </a:br>
            <a:endParaRPr lang="nl-NL" sz="2000" dirty="0" smtClean="0">
              <a:solidFill>
                <a:schemeClr val="tx1"/>
              </a:solidFill>
            </a:endParaRPr>
          </a:p>
          <a:p>
            <a:r>
              <a:rPr lang="nl-NL" sz="2000" dirty="0" smtClean="0">
                <a:solidFill>
                  <a:schemeClr val="tx1"/>
                </a:solidFill>
              </a:rPr>
              <a:t>Bij het gebruik van gerenommeerde merken van </a:t>
            </a:r>
            <a:r>
              <a:rPr lang="nl-NL" sz="2000" dirty="0" err="1" smtClean="0">
                <a:solidFill>
                  <a:schemeClr val="tx1"/>
                </a:solidFill>
              </a:rPr>
              <a:t>COB’s</a:t>
            </a:r>
            <a:r>
              <a:rPr lang="nl-NL" sz="2000" dirty="0" smtClean="0">
                <a:solidFill>
                  <a:schemeClr val="tx1"/>
                </a:solidFill>
              </a:rPr>
              <a:t> in combinatie met een </a:t>
            </a:r>
            <a:r>
              <a:rPr lang="nl-NL" sz="2000" dirty="0" err="1" smtClean="0">
                <a:solidFill>
                  <a:schemeClr val="tx1"/>
                </a:solidFill>
              </a:rPr>
              <a:t>driver</a:t>
            </a:r>
            <a:r>
              <a:rPr lang="nl-NL" sz="2000" dirty="0" smtClean="0">
                <a:solidFill>
                  <a:schemeClr val="tx1"/>
                </a:solidFill>
              </a:rPr>
              <a:t> gaat vaak alles automatisch goed. </a:t>
            </a:r>
          </a:p>
          <a:p>
            <a:endParaRPr lang="nl-NL" sz="2000" dirty="0">
              <a:solidFill>
                <a:schemeClr val="tx1"/>
              </a:solidFill>
            </a:endParaRPr>
          </a:p>
          <a:p>
            <a:r>
              <a:rPr lang="nl-NL" sz="2000" dirty="0" smtClean="0">
                <a:solidFill>
                  <a:schemeClr val="tx1"/>
                </a:solidFill>
              </a:rPr>
              <a:t>Bij SMD </a:t>
            </a:r>
            <a:r>
              <a:rPr lang="nl-NL" sz="2000" dirty="0" err="1" smtClean="0">
                <a:solidFill>
                  <a:schemeClr val="tx1"/>
                </a:solidFill>
              </a:rPr>
              <a:t>leds</a:t>
            </a:r>
            <a:r>
              <a:rPr lang="nl-NL" sz="2000" dirty="0" smtClean="0">
                <a:solidFill>
                  <a:schemeClr val="tx1"/>
                </a:solidFill>
              </a:rPr>
              <a:t> op metal board of FR4 PCB wordt meestal geen rekening gehouden met de doorslagspanning tussen de led en metalen delen, moet minimaal 1500V zijn</a:t>
            </a:r>
            <a:br>
              <a:rPr lang="nl-NL" sz="2000" dirty="0" smtClean="0">
                <a:solidFill>
                  <a:schemeClr val="tx1"/>
                </a:solidFill>
              </a:rPr>
            </a:br>
            <a:endParaRPr lang="nl-NL" sz="2000" dirty="0" smtClean="0">
              <a:solidFill>
                <a:schemeClr val="tx1"/>
              </a:solidFill>
            </a:endParaRPr>
          </a:p>
          <a:p>
            <a:r>
              <a:rPr lang="nl-NL" sz="2000" dirty="0" smtClean="0">
                <a:solidFill>
                  <a:schemeClr val="tx1"/>
                </a:solidFill>
              </a:rPr>
              <a:t>SMD led: bescherming tegen ESD:</a:t>
            </a:r>
            <a:br>
              <a:rPr lang="nl-NL" sz="2000" dirty="0" smtClean="0">
                <a:solidFill>
                  <a:schemeClr val="tx1"/>
                </a:solidFill>
              </a:rPr>
            </a:br>
            <a:r>
              <a:rPr lang="nl-NL" sz="2000" dirty="0" smtClean="0">
                <a:solidFill>
                  <a:schemeClr val="tx1"/>
                </a:solidFill>
              </a:rPr>
              <a:t>plaatsing Y1 condensator van 1nF tussen het aanraakbare metaal en de + of de – van de led</a:t>
            </a:r>
          </a:p>
          <a:p>
            <a:pPr>
              <a:buNone/>
            </a:pPr>
            <a:endParaRPr lang="nl-NL" sz="2000" dirty="0">
              <a:solidFill>
                <a:schemeClr val="tx1"/>
              </a:solidFill>
            </a:endParaRPr>
          </a:p>
          <a:p>
            <a:endParaRPr lang="nl-NL" sz="2000" dirty="0">
              <a:solidFill>
                <a:schemeClr val="tx1"/>
              </a:solidFill>
            </a:endParaRPr>
          </a:p>
          <a:p>
            <a:endParaRPr lang="nl-NL" dirty="0" smtClean="0">
              <a:solidFill>
                <a:schemeClr val="tx1"/>
              </a:solidFill>
            </a:endParaRPr>
          </a:p>
          <a:p>
            <a:endParaRPr lang="nl-NL" dirty="0">
              <a:solidFill>
                <a:schemeClr val="tx1"/>
              </a:solidFill>
            </a:endParaRPr>
          </a:p>
        </p:txBody>
      </p:sp>
      <p:pic>
        <p:nvPicPr>
          <p:cNvPr id="4" name="Afbeelding 3" descr="14449-Bannerpakket-LED-150x79-72DPI.jpg"/>
          <p:cNvPicPr>
            <a:picLocks noChangeAspect="1"/>
          </p:cNvPicPr>
          <p:nvPr/>
        </p:nvPicPr>
        <p:blipFill>
          <a:blip r:embed="rId2"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3625513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ESD TIP</a:t>
            </a:r>
            <a:endParaRPr lang="nl-NL" dirty="0">
              <a:solidFill>
                <a:schemeClr val="tx1"/>
              </a:solidFill>
            </a:endParaRPr>
          </a:p>
        </p:txBody>
      </p:sp>
      <p:sp>
        <p:nvSpPr>
          <p:cNvPr id="3" name="Content Placeholder 2"/>
          <p:cNvSpPr>
            <a:spLocks noGrp="1"/>
          </p:cNvSpPr>
          <p:nvPr>
            <p:ph idx="1"/>
          </p:nvPr>
        </p:nvSpPr>
        <p:spPr>
          <a:xfrm>
            <a:off x="609600" y="908720"/>
            <a:ext cx="8001000" cy="4988843"/>
          </a:xfrm>
        </p:spPr>
        <p:txBody>
          <a:bodyPr>
            <a:normAutofit/>
          </a:bodyPr>
          <a:lstStyle/>
          <a:p>
            <a:endParaRPr lang="nl-NL" sz="2000" dirty="0"/>
          </a:p>
          <a:p>
            <a:endParaRPr lang="nl-NL" sz="2000" dirty="0"/>
          </a:p>
          <a:p>
            <a:endParaRPr lang="nl-NL" sz="2000" dirty="0"/>
          </a:p>
          <a:p>
            <a:endParaRPr lang="nl-NL" dirty="0" smtClean="0"/>
          </a:p>
          <a:p>
            <a:endParaRPr lang="nl-NL" dirty="0"/>
          </a:p>
        </p:txBody>
      </p:sp>
      <p:pic>
        <p:nvPicPr>
          <p:cNvPr id="4" name="Picture 3"/>
          <p:cNvPicPr>
            <a:picLocks noChangeAspect="1"/>
          </p:cNvPicPr>
          <p:nvPr/>
        </p:nvPicPr>
        <p:blipFill>
          <a:blip r:embed="rId2" cstate="print"/>
          <a:stretch>
            <a:fillRect/>
          </a:stretch>
        </p:blipFill>
        <p:spPr>
          <a:xfrm>
            <a:off x="339316" y="1340768"/>
            <a:ext cx="7272033" cy="3511684"/>
          </a:xfrm>
          <a:prstGeom prst="rect">
            <a:avLst/>
          </a:prstGeom>
        </p:spPr>
      </p:pic>
      <p:pic>
        <p:nvPicPr>
          <p:cNvPr id="5" name="Afbeelding 4" descr="14449-Bannerpakket-LED-150x79-72DPI.jpg"/>
          <p:cNvPicPr>
            <a:picLocks noChangeAspect="1"/>
          </p:cNvPicPr>
          <p:nvPr/>
        </p:nvPicPr>
        <p:blipFill>
          <a:blip r:embed="rId3"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2929929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221442" cy="6858000"/>
          </a:xfrm>
          <a:prstGeom prst="rect">
            <a:avLst/>
          </a:prstGeom>
          <a:solidFill>
            <a:srgbClr val="002950"/>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600" smtClean="0"/>
          </a:p>
          <a:p>
            <a:endParaRPr lang="en-US" sz="1600" dirty="0"/>
          </a:p>
        </p:txBody>
      </p:sp>
      <p:sp>
        <p:nvSpPr>
          <p:cNvPr id="3" name="Title 2"/>
          <p:cNvSpPr>
            <a:spLocks noGrp="1"/>
          </p:cNvSpPr>
          <p:nvPr>
            <p:ph type="ctrTitle"/>
          </p:nvPr>
        </p:nvSpPr>
        <p:spPr>
          <a:xfrm>
            <a:off x="611560" y="3356992"/>
            <a:ext cx="8064896" cy="1080120"/>
          </a:xfrm>
        </p:spPr>
        <p:txBody>
          <a:bodyPr>
            <a:normAutofit fontScale="90000"/>
          </a:bodyPr>
          <a:lstStyle/>
          <a:p>
            <a:pPr algn="ctr"/>
            <a:r>
              <a:rPr lang="en-US" b="0" dirty="0" err="1" smtClean="0">
                <a:solidFill>
                  <a:srgbClr val="FFFFFF"/>
                </a:solidFill>
              </a:rPr>
              <a:t>Vragen</a:t>
            </a:r>
            <a:r>
              <a:rPr lang="en-US" b="0" dirty="0" smtClean="0">
                <a:solidFill>
                  <a:srgbClr val="FFFFFF"/>
                </a:solidFill>
              </a:rPr>
              <a:t>?</a:t>
            </a:r>
            <a:r>
              <a:rPr lang="en-US" b="0" dirty="0" smtClean="0">
                <a:solidFill>
                  <a:srgbClr val="FFFFFF"/>
                </a:solidFill>
              </a:rPr>
              <a:t/>
            </a:r>
            <a:br>
              <a:rPr lang="en-US" b="0" dirty="0" smtClean="0">
                <a:solidFill>
                  <a:srgbClr val="FFFFFF"/>
                </a:solidFill>
              </a:rPr>
            </a:br>
            <a:endParaRPr lang="en-US" b="0" dirty="0">
              <a:solidFill>
                <a:srgbClr val="FFFFFF"/>
              </a:solidFill>
            </a:endParaRPr>
          </a:p>
        </p:txBody>
      </p:sp>
      <p:grpSp>
        <p:nvGrpSpPr>
          <p:cNvPr id="2" name="Group 5"/>
          <p:cNvGrpSpPr/>
          <p:nvPr/>
        </p:nvGrpSpPr>
        <p:grpSpPr>
          <a:xfrm>
            <a:off x="-252" y="6460979"/>
            <a:ext cx="9221694" cy="424405"/>
            <a:chOff x="-252" y="6460979"/>
            <a:chExt cx="9144000" cy="424405"/>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 y="6460979"/>
              <a:ext cx="9144000" cy="424405"/>
            </a:xfrm>
            <a:prstGeom prst="rect">
              <a:avLst/>
            </a:prstGeom>
          </p:spPr>
        </p:pic>
        <p:pic>
          <p:nvPicPr>
            <p:cNvPr id="8" name="Picture 7" descr="Lumotech_log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96336" y="6558620"/>
              <a:ext cx="1296144" cy="199656"/>
            </a:xfrm>
            <a:prstGeom prst="rect">
              <a:avLst/>
            </a:prstGeom>
          </p:spPr>
        </p:pic>
      </p:grpSp>
      <p:pic>
        <p:nvPicPr>
          <p:cNvPr id="10" name="Afbeelding 9" descr="14449-Bannerpakket-LED-150x79-72DPI.jpg"/>
          <p:cNvPicPr>
            <a:picLocks noChangeAspect="1"/>
          </p:cNvPicPr>
          <p:nvPr/>
        </p:nvPicPr>
        <p:blipFill>
          <a:blip r:embed="rId4"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261036353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221442" cy="6858000"/>
          </a:xfrm>
          <a:prstGeom prst="rect">
            <a:avLst/>
          </a:prstGeom>
          <a:solidFill>
            <a:srgbClr val="002950"/>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600" smtClean="0"/>
          </a:p>
          <a:p>
            <a:endParaRPr lang="en-US" sz="1600" dirty="0"/>
          </a:p>
        </p:txBody>
      </p:sp>
      <p:sp>
        <p:nvSpPr>
          <p:cNvPr id="3" name="Title 2"/>
          <p:cNvSpPr>
            <a:spLocks noGrp="1"/>
          </p:cNvSpPr>
          <p:nvPr>
            <p:ph type="ctrTitle"/>
          </p:nvPr>
        </p:nvSpPr>
        <p:spPr>
          <a:xfrm>
            <a:off x="611560" y="3356992"/>
            <a:ext cx="8064896" cy="1080120"/>
          </a:xfrm>
        </p:spPr>
        <p:txBody>
          <a:bodyPr>
            <a:normAutofit fontScale="90000"/>
          </a:bodyPr>
          <a:lstStyle/>
          <a:p>
            <a:pPr algn="ctr"/>
            <a:r>
              <a:rPr lang="en-US" b="0" dirty="0" err="1" smtClean="0">
                <a:solidFill>
                  <a:srgbClr val="FFFFFF"/>
                </a:solidFill>
              </a:rPr>
              <a:t>Bedankt</a:t>
            </a:r>
            <a:r>
              <a:rPr lang="en-US" b="0" dirty="0" smtClean="0">
                <a:solidFill>
                  <a:srgbClr val="FFFFFF"/>
                </a:solidFill>
              </a:rPr>
              <a:t> </a:t>
            </a:r>
            <a:r>
              <a:rPr lang="en-US" b="0" dirty="0" err="1" smtClean="0">
                <a:solidFill>
                  <a:srgbClr val="FFFFFF"/>
                </a:solidFill>
              </a:rPr>
              <a:t>voor</a:t>
            </a:r>
            <a:r>
              <a:rPr lang="en-US" b="0" dirty="0" smtClean="0">
                <a:solidFill>
                  <a:srgbClr val="FFFFFF"/>
                </a:solidFill>
              </a:rPr>
              <a:t> </a:t>
            </a:r>
            <a:r>
              <a:rPr lang="en-US" b="0" dirty="0" err="1" smtClean="0">
                <a:solidFill>
                  <a:srgbClr val="FFFFFF"/>
                </a:solidFill>
              </a:rPr>
              <a:t>uw</a:t>
            </a:r>
            <a:r>
              <a:rPr lang="en-US" b="0" dirty="0" smtClean="0">
                <a:solidFill>
                  <a:srgbClr val="FFFFFF"/>
                </a:solidFill>
              </a:rPr>
              <a:t> </a:t>
            </a:r>
            <a:r>
              <a:rPr lang="en-US" b="0" dirty="0" err="1" smtClean="0">
                <a:solidFill>
                  <a:srgbClr val="FFFFFF"/>
                </a:solidFill>
              </a:rPr>
              <a:t>aandacht</a:t>
            </a:r>
            <a:r>
              <a:rPr lang="en-US" b="0" dirty="0" smtClean="0">
                <a:solidFill>
                  <a:srgbClr val="FFFFFF"/>
                </a:solidFill>
              </a:rPr>
              <a:t>!</a:t>
            </a:r>
            <a:r>
              <a:rPr lang="en-US" b="0" dirty="0" smtClean="0">
                <a:solidFill>
                  <a:srgbClr val="FFFFFF"/>
                </a:solidFill>
              </a:rPr>
              <a:t/>
            </a:r>
            <a:br>
              <a:rPr lang="en-US" b="0" dirty="0" smtClean="0">
                <a:solidFill>
                  <a:srgbClr val="FFFFFF"/>
                </a:solidFill>
              </a:rPr>
            </a:br>
            <a:endParaRPr lang="en-US" b="0" dirty="0">
              <a:solidFill>
                <a:srgbClr val="FFFFFF"/>
              </a:solidFill>
            </a:endParaRPr>
          </a:p>
        </p:txBody>
      </p:sp>
      <p:grpSp>
        <p:nvGrpSpPr>
          <p:cNvPr id="6" name="Group 5"/>
          <p:cNvGrpSpPr/>
          <p:nvPr/>
        </p:nvGrpSpPr>
        <p:grpSpPr>
          <a:xfrm>
            <a:off x="-252" y="6460979"/>
            <a:ext cx="9221694" cy="424405"/>
            <a:chOff x="-252" y="6460979"/>
            <a:chExt cx="9144000" cy="424405"/>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 y="6460979"/>
              <a:ext cx="9144000" cy="424405"/>
            </a:xfrm>
            <a:prstGeom prst="rect">
              <a:avLst/>
            </a:prstGeom>
          </p:spPr>
        </p:pic>
        <p:pic>
          <p:nvPicPr>
            <p:cNvPr id="8" name="Picture 7" descr="Lumotech_log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96336" y="6558620"/>
              <a:ext cx="1296144" cy="199656"/>
            </a:xfrm>
            <a:prstGeom prst="rect">
              <a:avLst/>
            </a:prstGeom>
          </p:spPr>
        </p:pic>
      </p:grpSp>
      <p:pic>
        <p:nvPicPr>
          <p:cNvPr id="10" name="Afbeelding 9" descr="14449-Bannerpakket-LED-150x79-72DPI.jpg"/>
          <p:cNvPicPr>
            <a:picLocks noChangeAspect="1"/>
          </p:cNvPicPr>
          <p:nvPr/>
        </p:nvPicPr>
        <p:blipFill>
          <a:blip r:embed="rId4"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261036353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221442" cy="6858000"/>
          </a:xfrm>
          <a:prstGeom prst="rect">
            <a:avLst/>
          </a:prstGeom>
          <a:solidFill>
            <a:srgbClr val="002950"/>
          </a:solid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600" smtClean="0"/>
          </a:p>
          <a:p>
            <a:endParaRPr lang="en-US" sz="1600" dirty="0"/>
          </a:p>
        </p:txBody>
      </p:sp>
      <p:sp>
        <p:nvSpPr>
          <p:cNvPr id="3" name="Title 2"/>
          <p:cNvSpPr>
            <a:spLocks noGrp="1"/>
          </p:cNvSpPr>
          <p:nvPr>
            <p:ph type="ctrTitle"/>
          </p:nvPr>
        </p:nvSpPr>
        <p:spPr>
          <a:xfrm>
            <a:off x="1828800" y="3212976"/>
            <a:ext cx="5486400" cy="720080"/>
          </a:xfrm>
        </p:spPr>
        <p:txBody>
          <a:bodyPr>
            <a:normAutofit fontScale="90000"/>
          </a:bodyPr>
          <a:lstStyle/>
          <a:p>
            <a:pPr algn="ctr"/>
            <a:r>
              <a:rPr lang="en-US" sz="2800" b="0" dirty="0" smtClean="0">
                <a:solidFill>
                  <a:srgbClr val="FFFFFF"/>
                </a:solidFill>
              </a:rPr>
              <a:t>www.lumotech.com</a:t>
            </a:r>
            <a:br>
              <a:rPr lang="en-US" sz="2800" b="0" dirty="0" smtClean="0">
                <a:solidFill>
                  <a:srgbClr val="FFFFFF"/>
                </a:solidFill>
              </a:rPr>
            </a:br>
            <a:r>
              <a:rPr lang="en-US" sz="2800" b="0" dirty="0" smtClean="0">
                <a:solidFill>
                  <a:srgbClr val="FFFFFF"/>
                </a:solidFill>
              </a:rPr>
              <a:t>www.elincom.nl</a:t>
            </a:r>
            <a:endParaRPr lang="en-US" sz="2800" b="0" dirty="0">
              <a:solidFill>
                <a:srgbClr val="FFFFFF"/>
              </a:solidFill>
            </a:endParaRPr>
          </a:p>
        </p:txBody>
      </p:sp>
      <p:grpSp>
        <p:nvGrpSpPr>
          <p:cNvPr id="6" name="Group 5"/>
          <p:cNvGrpSpPr/>
          <p:nvPr/>
        </p:nvGrpSpPr>
        <p:grpSpPr>
          <a:xfrm>
            <a:off x="-252" y="6460979"/>
            <a:ext cx="9221694" cy="424405"/>
            <a:chOff x="-252" y="6460979"/>
            <a:chExt cx="9144000" cy="424405"/>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 y="6460979"/>
              <a:ext cx="9144000" cy="424405"/>
            </a:xfrm>
            <a:prstGeom prst="rect">
              <a:avLst/>
            </a:prstGeom>
          </p:spPr>
        </p:pic>
        <p:pic>
          <p:nvPicPr>
            <p:cNvPr id="8" name="Picture 7" descr="Lumotech_log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96336" y="6558620"/>
              <a:ext cx="1296144" cy="199656"/>
            </a:xfrm>
            <a:prstGeom prst="rect">
              <a:avLst/>
            </a:prstGeom>
          </p:spPr>
        </p:pic>
      </p:grpSp>
      <p:pic>
        <p:nvPicPr>
          <p:cNvPr id="9" name="Afbeelding 8" descr="14449-Bannerpakket-LED-150x79-72DPI.jpg"/>
          <p:cNvPicPr>
            <a:picLocks noChangeAspect="1"/>
          </p:cNvPicPr>
          <p:nvPr/>
        </p:nvPicPr>
        <p:blipFill>
          <a:blip r:embed="rId4"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328861619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Normen:</a:t>
            </a:r>
            <a:endParaRPr lang="nl-NL" dirty="0">
              <a:solidFill>
                <a:schemeClr val="tx1"/>
              </a:solidFill>
            </a:endParaRPr>
          </a:p>
        </p:txBody>
      </p:sp>
      <p:sp>
        <p:nvSpPr>
          <p:cNvPr id="9" name="Content Placeholder 2"/>
          <p:cNvSpPr>
            <a:spLocks noGrp="1"/>
          </p:cNvSpPr>
          <p:nvPr>
            <p:ph idx="1"/>
          </p:nvPr>
        </p:nvSpPr>
        <p:spPr>
          <a:xfrm>
            <a:off x="611560" y="908720"/>
            <a:ext cx="8532440" cy="5472608"/>
          </a:xfrm>
        </p:spPr>
        <p:txBody>
          <a:bodyPr>
            <a:normAutofit/>
          </a:bodyPr>
          <a:lstStyle/>
          <a:p>
            <a:pPr marL="0" indent="0">
              <a:buNone/>
            </a:pPr>
            <a:endParaRPr lang="nl-NL" dirty="0"/>
          </a:p>
          <a:p>
            <a:pPr lvl="1"/>
            <a:r>
              <a:rPr lang="nl-NL" sz="2000" dirty="0" smtClean="0">
                <a:solidFill>
                  <a:schemeClr val="tx1"/>
                </a:solidFill>
              </a:rPr>
              <a:t>EN55015 (</a:t>
            </a:r>
            <a:r>
              <a:rPr lang="en-US" sz="2000" dirty="0" smtClean="0">
                <a:solidFill>
                  <a:schemeClr val="tx1"/>
                </a:solidFill>
              </a:rPr>
              <a:t>Limits </a:t>
            </a:r>
            <a:r>
              <a:rPr lang="en-US" sz="2000" dirty="0">
                <a:solidFill>
                  <a:schemeClr val="tx1"/>
                </a:solidFill>
              </a:rPr>
              <a:t>and methods of measurement of radio</a:t>
            </a:r>
          </a:p>
          <a:p>
            <a:pPr marL="0" indent="0">
              <a:buNone/>
            </a:pPr>
            <a:r>
              <a:rPr lang="en-US" sz="2000" dirty="0" smtClean="0">
                <a:solidFill>
                  <a:schemeClr val="tx1"/>
                </a:solidFill>
              </a:rPr>
              <a:t>	disturbance </a:t>
            </a:r>
            <a:r>
              <a:rPr lang="en-US" sz="2000" dirty="0">
                <a:solidFill>
                  <a:schemeClr val="tx1"/>
                </a:solidFill>
              </a:rPr>
              <a:t>characteristics of electrical lighting</a:t>
            </a:r>
          </a:p>
          <a:p>
            <a:pPr marL="0" indent="0">
              <a:buNone/>
            </a:pPr>
            <a:r>
              <a:rPr lang="nl-NL" sz="2000" dirty="0" smtClean="0">
                <a:solidFill>
                  <a:schemeClr val="tx1"/>
                </a:solidFill>
              </a:rPr>
              <a:t>	</a:t>
            </a:r>
            <a:r>
              <a:rPr lang="nl-NL" sz="2000" dirty="0" err="1" smtClean="0">
                <a:solidFill>
                  <a:schemeClr val="tx1"/>
                </a:solidFill>
              </a:rPr>
              <a:t>and</a:t>
            </a:r>
            <a:r>
              <a:rPr lang="nl-NL" sz="2000" dirty="0" smtClean="0">
                <a:solidFill>
                  <a:schemeClr val="tx1"/>
                </a:solidFill>
              </a:rPr>
              <a:t> </a:t>
            </a:r>
            <a:r>
              <a:rPr lang="nl-NL" sz="2000" dirty="0" err="1">
                <a:solidFill>
                  <a:schemeClr val="tx1"/>
                </a:solidFill>
              </a:rPr>
              <a:t>similar</a:t>
            </a:r>
            <a:r>
              <a:rPr lang="nl-NL" sz="2000" dirty="0">
                <a:solidFill>
                  <a:schemeClr val="tx1"/>
                </a:solidFill>
              </a:rPr>
              <a:t> </a:t>
            </a:r>
            <a:r>
              <a:rPr lang="nl-NL" sz="2000" dirty="0" smtClean="0">
                <a:solidFill>
                  <a:schemeClr val="tx1"/>
                </a:solidFill>
              </a:rPr>
              <a:t>equipment)</a:t>
            </a:r>
          </a:p>
          <a:p>
            <a:pPr marL="0" indent="0">
              <a:buNone/>
            </a:pPr>
            <a:endParaRPr lang="nl-NL" sz="2000" dirty="0">
              <a:solidFill>
                <a:schemeClr val="tx1"/>
              </a:solidFill>
            </a:endParaRPr>
          </a:p>
          <a:p>
            <a:pPr lvl="1"/>
            <a:r>
              <a:rPr lang="nl-NL" sz="2000" dirty="0">
                <a:solidFill>
                  <a:schemeClr val="tx1"/>
                </a:solidFill>
              </a:rPr>
              <a:t>EN61000-3-2 </a:t>
            </a:r>
            <a:r>
              <a:rPr lang="nl-NL" sz="2000" dirty="0" smtClean="0">
                <a:solidFill>
                  <a:schemeClr val="tx1"/>
                </a:solidFill>
              </a:rPr>
              <a:t>(</a:t>
            </a:r>
            <a:r>
              <a:rPr lang="en-US" sz="2000" dirty="0">
                <a:solidFill>
                  <a:schemeClr val="tx1"/>
                </a:solidFill>
              </a:rPr>
              <a:t>Limits for harmonic current </a:t>
            </a:r>
            <a:r>
              <a:rPr lang="en-US" sz="2000" dirty="0" smtClean="0">
                <a:solidFill>
                  <a:schemeClr val="tx1"/>
                </a:solidFill>
              </a:rPr>
              <a:t>emissions, </a:t>
            </a:r>
            <a:br>
              <a:rPr lang="en-US" sz="2000" dirty="0" smtClean="0">
                <a:solidFill>
                  <a:schemeClr val="tx1"/>
                </a:solidFill>
              </a:rPr>
            </a:br>
            <a:r>
              <a:rPr lang="en-US" sz="2000" dirty="0" smtClean="0">
                <a:solidFill>
                  <a:schemeClr val="tx1"/>
                </a:solidFill>
              </a:rPr>
              <a:t>equipment input, current </a:t>
            </a:r>
            <a:r>
              <a:rPr lang="en-US" sz="2000" dirty="0">
                <a:solidFill>
                  <a:schemeClr val="tx1"/>
                </a:solidFill>
              </a:rPr>
              <a:t>≤16 A per </a:t>
            </a:r>
            <a:r>
              <a:rPr lang="en-US" sz="2000" dirty="0" smtClean="0">
                <a:solidFill>
                  <a:schemeClr val="tx1"/>
                </a:solidFill>
              </a:rPr>
              <a:t>phase)</a:t>
            </a:r>
            <a:endParaRPr lang="nl-NL" sz="2000" dirty="0" smtClean="0">
              <a:solidFill>
                <a:schemeClr val="tx1"/>
              </a:solidFill>
            </a:endParaRPr>
          </a:p>
          <a:p>
            <a:pPr marL="457200" lvl="1" indent="0">
              <a:buNone/>
            </a:pPr>
            <a:endParaRPr lang="nl-NL" sz="2000" dirty="0" smtClean="0">
              <a:solidFill>
                <a:schemeClr val="tx1"/>
              </a:solidFill>
            </a:endParaRPr>
          </a:p>
          <a:p>
            <a:pPr lvl="1"/>
            <a:endParaRPr lang="en-US" dirty="0"/>
          </a:p>
          <a:p>
            <a:pPr lvl="1">
              <a:buNone/>
            </a:pPr>
            <a:endParaRPr lang="nl-NL" dirty="0"/>
          </a:p>
        </p:txBody>
      </p:sp>
      <p:sp>
        <p:nvSpPr>
          <p:cNvPr id="11" name="Title 1"/>
          <p:cNvSpPr txBox="1">
            <a:spLocks/>
          </p:cNvSpPr>
          <p:nvPr/>
        </p:nvSpPr>
        <p:spPr bwMode="auto">
          <a:xfrm>
            <a:off x="539552" y="764704"/>
            <a:ext cx="8001000" cy="34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500" b="1" i="0" u="none" strike="noStrike" kern="0" cap="none" spc="0" normalizeH="0" baseline="0" noProof="0" dirty="0" err="1" smtClean="0">
                <a:ln>
                  <a:noFill/>
                </a:ln>
                <a:effectLst/>
                <a:uLnTx/>
                <a:uFillTx/>
                <a:latin typeface="Arial"/>
                <a:ea typeface="+mj-ea"/>
                <a:cs typeface="Arial"/>
              </a:rPr>
              <a:t>Standards</a:t>
            </a:r>
            <a:r>
              <a:rPr kumimoji="0" lang="nl-NL" sz="2500" b="1" i="0" u="none" strike="noStrike" kern="0" cap="none" spc="0" normalizeH="0" baseline="0" noProof="0" dirty="0" smtClean="0">
                <a:ln>
                  <a:noFill/>
                </a:ln>
                <a:effectLst/>
                <a:uLnTx/>
                <a:uFillTx/>
                <a:latin typeface="Arial"/>
                <a:ea typeface="+mj-ea"/>
                <a:cs typeface="Arial"/>
              </a:rPr>
              <a:t> CE</a:t>
            </a:r>
            <a:endParaRPr kumimoji="0" lang="nl-NL" sz="2500" b="1" i="0" u="none" strike="noStrike" kern="0" cap="none" spc="0" normalizeH="0" baseline="0" noProof="0" dirty="0">
              <a:ln>
                <a:noFill/>
              </a:ln>
              <a:effectLst/>
              <a:uLnTx/>
              <a:uFillTx/>
              <a:latin typeface="Arial"/>
              <a:ea typeface="+mj-ea"/>
              <a:cs typeface="Arial"/>
            </a:endParaRPr>
          </a:p>
        </p:txBody>
      </p:sp>
      <p:pic>
        <p:nvPicPr>
          <p:cNvPr id="43013" name="Picture 5"/>
          <p:cNvPicPr>
            <a:picLocks noChangeAspect="1" noChangeArrowheads="1"/>
          </p:cNvPicPr>
          <p:nvPr/>
        </p:nvPicPr>
        <p:blipFill>
          <a:blip r:embed="rId2" cstate="print"/>
          <a:srcRect/>
          <a:stretch>
            <a:fillRect/>
          </a:stretch>
        </p:blipFill>
        <p:spPr bwMode="auto">
          <a:xfrm>
            <a:off x="7380312" y="404664"/>
            <a:ext cx="778116" cy="556094"/>
          </a:xfrm>
          <a:prstGeom prst="rect">
            <a:avLst/>
          </a:prstGeom>
          <a:noFill/>
          <a:ln w="9525">
            <a:noFill/>
            <a:miter lim="800000"/>
            <a:headEnd/>
            <a:tailEnd/>
          </a:ln>
        </p:spPr>
      </p:pic>
      <p:pic>
        <p:nvPicPr>
          <p:cNvPr id="43015" name="Picture 7"/>
          <p:cNvPicPr>
            <a:picLocks noChangeAspect="1" noChangeArrowheads="1"/>
          </p:cNvPicPr>
          <p:nvPr/>
        </p:nvPicPr>
        <p:blipFill>
          <a:blip r:embed="rId3" cstate="print"/>
          <a:srcRect/>
          <a:stretch>
            <a:fillRect/>
          </a:stretch>
        </p:blipFill>
        <p:spPr bwMode="auto">
          <a:xfrm>
            <a:off x="5148064" y="4288100"/>
            <a:ext cx="3867088" cy="1445156"/>
          </a:xfrm>
          <a:prstGeom prst="rect">
            <a:avLst/>
          </a:prstGeom>
          <a:noFill/>
          <a:ln w="9525">
            <a:noFill/>
            <a:miter lim="800000"/>
            <a:headEnd/>
            <a:tailEnd/>
          </a:ln>
        </p:spPr>
      </p:pic>
      <p:pic>
        <p:nvPicPr>
          <p:cNvPr id="43018" name="Picture 10"/>
          <p:cNvPicPr>
            <a:picLocks noChangeAspect="1" noChangeArrowheads="1"/>
          </p:cNvPicPr>
          <p:nvPr/>
        </p:nvPicPr>
        <p:blipFill>
          <a:blip r:embed="rId4" cstate="print"/>
          <a:srcRect/>
          <a:stretch>
            <a:fillRect/>
          </a:stretch>
        </p:blipFill>
        <p:spPr bwMode="auto">
          <a:xfrm>
            <a:off x="380522" y="4346048"/>
            <a:ext cx="4263486" cy="1315200"/>
          </a:xfrm>
          <a:prstGeom prst="rect">
            <a:avLst/>
          </a:prstGeom>
          <a:noFill/>
          <a:ln w="9525">
            <a:noFill/>
            <a:miter lim="800000"/>
            <a:headEnd/>
            <a:tailEnd/>
          </a:ln>
        </p:spPr>
      </p:pic>
      <p:pic>
        <p:nvPicPr>
          <p:cNvPr id="43019" name="Picture 11"/>
          <p:cNvPicPr>
            <a:picLocks noChangeAspect="1" noChangeArrowheads="1"/>
          </p:cNvPicPr>
          <p:nvPr/>
        </p:nvPicPr>
        <p:blipFill>
          <a:blip r:embed="rId5" cstate="print"/>
          <a:srcRect/>
          <a:stretch>
            <a:fillRect/>
          </a:stretch>
        </p:blipFill>
        <p:spPr bwMode="auto">
          <a:xfrm>
            <a:off x="2051720" y="4437112"/>
            <a:ext cx="720080" cy="1134466"/>
          </a:xfrm>
          <a:prstGeom prst="rect">
            <a:avLst/>
          </a:prstGeom>
          <a:noFill/>
          <a:ln w="9525">
            <a:noFill/>
            <a:miter lim="800000"/>
            <a:headEnd/>
            <a:tailEnd/>
          </a:ln>
        </p:spPr>
      </p:pic>
      <p:pic>
        <p:nvPicPr>
          <p:cNvPr id="10" name="Afbeelding 9" descr="14449-Bannerpakket-LED-150x79-72DPI.jpg"/>
          <p:cNvPicPr>
            <a:picLocks noChangeAspect="1"/>
          </p:cNvPicPr>
          <p:nvPr/>
        </p:nvPicPr>
        <p:blipFill>
          <a:blip r:embed="rId6" cstate="print"/>
          <a:stretch>
            <a:fillRect/>
          </a:stretch>
        </p:blipFill>
        <p:spPr>
          <a:xfrm>
            <a:off x="7668344" y="5733256"/>
            <a:ext cx="1187624" cy="6254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Welke </a:t>
            </a:r>
            <a:r>
              <a:rPr lang="nl-NL" dirty="0" err="1" smtClean="0">
                <a:solidFill>
                  <a:schemeClr val="tx1"/>
                </a:solidFill>
              </a:rPr>
              <a:t>drivers</a:t>
            </a:r>
            <a:r>
              <a:rPr lang="nl-NL" dirty="0" smtClean="0">
                <a:solidFill>
                  <a:schemeClr val="tx1"/>
                </a:solidFill>
              </a:rPr>
              <a:t> zijn gangbaar in de markt:</a:t>
            </a:r>
            <a:endParaRPr lang="nl-NL" dirty="0">
              <a:solidFill>
                <a:schemeClr val="tx1"/>
              </a:solidFill>
            </a:endParaRPr>
          </a:p>
        </p:txBody>
      </p:sp>
      <p:sp>
        <p:nvSpPr>
          <p:cNvPr id="3" name="Tijdelijke aanduiding voor inhoud 2"/>
          <p:cNvSpPr>
            <a:spLocks noGrp="1"/>
          </p:cNvSpPr>
          <p:nvPr>
            <p:ph idx="1"/>
          </p:nvPr>
        </p:nvSpPr>
        <p:spPr>
          <a:xfrm>
            <a:off x="683568" y="908720"/>
            <a:ext cx="8001000" cy="4958011"/>
          </a:xfrm>
        </p:spPr>
        <p:txBody>
          <a:bodyPr>
            <a:normAutofit fontScale="92500" lnSpcReduction="10000"/>
          </a:bodyPr>
          <a:lstStyle/>
          <a:p>
            <a:r>
              <a:rPr lang="nl-NL" dirty="0" smtClean="0">
                <a:solidFill>
                  <a:schemeClr val="tx1"/>
                </a:solidFill>
              </a:rPr>
              <a:t>Wat is verschil CC en CV?</a:t>
            </a:r>
          </a:p>
          <a:p>
            <a:endParaRPr lang="nl-NL" dirty="0" smtClean="0">
              <a:solidFill>
                <a:schemeClr val="tx1"/>
              </a:solidFill>
            </a:endParaRPr>
          </a:p>
          <a:p>
            <a:endParaRPr lang="nl-NL" dirty="0" smtClean="0">
              <a:solidFill>
                <a:schemeClr val="tx1"/>
              </a:solidFill>
            </a:endParaRPr>
          </a:p>
          <a:p>
            <a:endParaRPr lang="nl-NL" dirty="0" smtClean="0">
              <a:solidFill>
                <a:schemeClr val="tx1"/>
              </a:solidFill>
            </a:endParaRPr>
          </a:p>
          <a:p>
            <a:endParaRPr lang="nl-NL" b="1" dirty="0" smtClean="0">
              <a:solidFill>
                <a:schemeClr val="tx1"/>
              </a:solidFill>
            </a:endParaRPr>
          </a:p>
          <a:p>
            <a:endParaRPr lang="nl-NL" b="1" dirty="0" smtClean="0">
              <a:solidFill>
                <a:schemeClr val="tx1"/>
              </a:solidFill>
            </a:endParaRPr>
          </a:p>
          <a:p>
            <a:endParaRPr lang="nl-NL" b="1" dirty="0" smtClean="0">
              <a:solidFill>
                <a:schemeClr val="tx1"/>
              </a:solidFill>
            </a:endParaRPr>
          </a:p>
          <a:p>
            <a:endParaRPr lang="nl-NL" b="1" dirty="0" smtClean="0">
              <a:solidFill>
                <a:schemeClr val="tx1"/>
              </a:solidFill>
            </a:endParaRPr>
          </a:p>
          <a:p>
            <a:endParaRPr lang="nl-NL" b="1" dirty="0" smtClean="0">
              <a:solidFill>
                <a:schemeClr val="tx1"/>
              </a:solidFill>
            </a:endParaRPr>
          </a:p>
          <a:p>
            <a:endParaRPr lang="nl-NL" dirty="0" smtClean="0">
              <a:solidFill>
                <a:schemeClr val="tx1"/>
              </a:solidFill>
            </a:endParaRPr>
          </a:p>
          <a:p>
            <a:r>
              <a:rPr lang="nl-NL" dirty="0" smtClean="0">
                <a:solidFill>
                  <a:schemeClr val="tx1"/>
                </a:solidFill>
              </a:rPr>
              <a:t>Waar/waarom  wordt CC gebruikt? Voor/nadelen?</a:t>
            </a:r>
          </a:p>
          <a:p>
            <a:endParaRPr lang="nl-NL" dirty="0" smtClean="0">
              <a:solidFill>
                <a:schemeClr val="tx1"/>
              </a:solidFill>
            </a:endParaRPr>
          </a:p>
          <a:p>
            <a:r>
              <a:rPr lang="nl-NL" dirty="0" smtClean="0">
                <a:solidFill>
                  <a:schemeClr val="tx1"/>
                </a:solidFill>
              </a:rPr>
              <a:t>Waar/waarom  wordt CV gebruikt? Voor/nadelen?</a:t>
            </a:r>
          </a:p>
        </p:txBody>
      </p:sp>
      <p:pic>
        <p:nvPicPr>
          <p:cNvPr id="1026" name="Picture 2"/>
          <p:cNvPicPr>
            <a:picLocks noChangeAspect="1" noChangeArrowheads="1"/>
          </p:cNvPicPr>
          <p:nvPr/>
        </p:nvPicPr>
        <p:blipFill>
          <a:blip r:embed="rId2" cstate="print"/>
          <a:srcRect/>
          <a:stretch>
            <a:fillRect/>
          </a:stretch>
        </p:blipFill>
        <p:spPr bwMode="auto">
          <a:xfrm>
            <a:off x="611560" y="1484784"/>
            <a:ext cx="7839331" cy="2642287"/>
          </a:xfrm>
          <a:prstGeom prst="rect">
            <a:avLst/>
          </a:prstGeom>
          <a:noFill/>
          <a:ln w="9525">
            <a:noFill/>
            <a:miter lim="800000"/>
            <a:headEnd/>
            <a:tailEnd/>
          </a:ln>
        </p:spPr>
      </p:pic>
      <p:pic>
        <p:nvPicPr>
          <p:cNvPr id="5" name="Afbeelding 4" descr="14449-Bannerpakket-LED-150x79-72DPI.jpg"/>
          <p:cNvPicPr>
            <a:picLocks noChangeAspect="1"/>
          </p:cNvPicPr>
          <p:nvPr/>
        </p:nvPicPr>
        <p:blipFill>
          <a:blip r:embed="rId3" cstate="print"/>
          <a:stretch>
            <a:fillRect/>
          </a:stretch>
        </p:blipFill>
        <p:spPr>
          <a:xfrm>
            <a:off x="7668344" y="5733256"/>
            <a:ext cx="1187624" cy="6254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smtClean="0">
                <a:solidFill>
                  <a:schemeClr val="tx1"/>
                </a:solidFill>
              </a:rPr>
              <a:t>Welke </a:t>
            </a:r>
            <a:r>
              <a:rPr lang="nl-NL" sz="2400" dirty="0" err="1" smtClean="0">
                <a:solidFill>
                  <a:schemeClr val="tx1"/>
                </a:solidFill>
              </a:rPr>
              <a:t>driver</a:t>
            </a:r>
            <a:r>
              <a:rPr lang="nl-NL" sz="2400" dirty="0" smtClean="0">
                <a:solidFill>
                  <a:schemeClr val="tx1"/>
                </a:solidFill>
              </a:rPr>
              <a:t> koop ik?</a:t>
            </a:r>
            <a:endParaRPr lang="nl-NL" sz="2400" dirty="0">
              <a:solidFill>
                <a:schemeClr val="tx1"/>
              </a:solidFill>
            </a:endParaRPr>
          </a:p>
        </p:txBody>
      </p:sp>
      <p:sp>
        <p:nvSpPr>
          <p:cNvPr id="3" name="Tijdelijke aanduiding voor inhoud 2"/>
          <p:cNvSpPr>
            <a:spLocks noGrp="1"/>
          </p:cNvSpPr>
          <p:nvPr>
            <p:ph idx="1"/>
          </p:nvPr>
        </p:nvSpPr>
        <p:spPr>
          <a:xfrm>
            <a:off x="611560" y="836712"/>
            <a:ext cx="8001000" cy="4525963"/>
          </a:xfrm>
        </p:spPr>
        <p:txBody>
          <a:bodyPr>
            <a:normAutofit fontScale="92500" lnSpcReduction="20000"/>
          </a:bodyPr>
          <a:lstStyle/>
          <a:p>
            <a:pPr>
              <a:buNone/>
            </a:pPr>
            <a:r>
              <a:rPr lang="nl-NL" dirty="0" smtClean="0">
                <a:solidFill>
                  <a:schemeClr val="tx1"/>
                </a:solidFill>
              </a:rPr>
              <a:t>Keuze criteria van klanten: </a:t>
            </a:r>
          </a:p>
          <a:p>
            <a:pPr>
              <a:buNone/>
            </a:pPr>
            <a:r>
              <a:rPr lang="nl-NL" dirty="0" smtClean="0">
                <a:solidFill>
                  <a:schemeClr val="tx1"/>
                </a:solidFill>
              </a:rPr>
              <a:t>			welke </a:t>
            </a:r>
            <a:r>
              <a:rPr lang="nl-NL" dirty="0" err="1" smtClean="0">
                <a:solidFill>
                  <a:schemeClr val="tx1"/>
                </a:solidFill>
              </a:rPr>
              <a:t>driver</a:t>
            </a:r>
            <a:r>
              <a:rPr lang="nl-NL" dirty="0" smtClean="0">
                <a:solidFill>
                  <a:schemeClr val="tx1"/>
                </a:solidFill>
              </a:rPr>
              <a:t> koop ik?</a:t>
            </a:r>
          </a:p>
          <a:p>
            <a:pPr>
              <a:buNone/>
            </a:pPr>
            <a:endParaRPr lang="nl-NL" dirty="0" smtClean="0">
              <a:solidFill>
                <a:schemeClr val="tx1"/>
              </a:solidFill>
            </a:endParaRPr>
          </a:p>
          <a:p>
            <a:endParaRPr lang="nl-NL" dirty="0" smtClean="0">
              <a:solidFill>
                <a:schemeClr val="tx1"/>
              </a:solidFill>
            </a:endParaRPr>
          </a:p>
          <a:p>
            <a:pPr>
              <a:buNone/>
            </a:pPr>
            <a:r>
              <a:rPr lang="nl-NL" dirty="0" smtClean="0">
                <a:solidFill>
                  <a:schemeClr val="tx1"/>
                </a:solidFill>
              </a:rPr>
              <a:t>Wat zijn eisen klant?: </a:t>
            </a:r>
            <a:br>
              <a:rPr lang="nl-NL" dirty="0" smtClean="0">
                <a:solidFill>
                  <a:schemeClr val="tx1"/>
                </a:solidFill>
              </a:rPr>
            </a:br>
            <a:r>
              <a:rPr lang="nl-NL" dirty="0" smtClean="0">
                <a:solidFill>
                  <a:schemeClr val="tx1"/>
                </a:solidFill>
              </a:rPr>
              <a:t>			  - niet / wel dimbaar – hoe dimbaar?</a:t>
            </a:r>
            <a:br>
              <a:rPr lang="nl-NL" dirty="0" smtClean="0">
                <a:solidFill>
                  <a:schemeClr val="tx1"/>
                </a:solidFill>
              </a:rPr>
            </a:br>
            <a:r>
              <a:rPr lang="nl-NL" dirty="0" smtClean="0">
                <a:solidFill>
                  <a:schemeClr val="tx1"/>
                </a:solidFill>
              </a:rPr>
              <a:t>			  - afmetingen / IP eis</a:t>
            </a:r>
          </a:p>
          <a:p>
            <a:pPr>
              <a:buNone/>
            </a:pPr>
            <a:r>
              <a:rPr lang="nl-NL" dirty="0" smtClean="0">
                <a:solidFill>
                  <a:schemeClr val="tx1"/>
                </a:solidFill>
              </a:rPr>
              <a:t>				  - gewenst vermogen </a:t>
            </a:r>
            <a:br>
              <a:rPr lang="nl-NL" dirty="0" smtClean="0">
                <a:solidFill>
                  <a:schemeClr val="tx1"/>
                </a:solidFill>
              </a:rPr>
            </a:br>
            <a:r>
              <a:rPr lang="nl-NL" dirty="0" smtClean="0">
                <a:solidFill>
                  <a:schemeClr val="tx1"/>
                </a:solidFill>
              </a:rPr>
              <a:t>			  - gewenste uitgangsspanning</a:t>
            </a:r>
          </a:p>
          <a:p>
            <a:pPr>
              <a:buNone/>
            </a:pPr>
            <a:endParaRPr lang="nl-NL" dirty="0" smtClean="0">
              <a:solidFill>
                <a:schemeClr val="tx1"/>
              </a:solidFill>
            </a:endParaRPr>
          </a:p>
          <a:p>
            <a:pPr>
              <a:buNone/>
            </a:pPr>
            <a:r>
              <a:rPr lang="nl-NL" dirty="0" smtClean="0">
                <a:solidFill>
                  <a:schemeClr val="tx1"/>
                </a:solidFill>
              </a:rPr>
              <a:t/>
            </a:r>
            <a:br>
              <a:rPr lang="nl-NL" dirty="0" smtClean="0">
                <a:solidFill>
                  <a:schemeClr val="tx1"/>
                </a:solidFill>
              </a:rPr>
            </a:br>
            <a:r>
              <a:rPr lang="nl-NL" dirty="0" smtClean="0">
                <a:solidFill>
                  <a:schemeClr val="tx1"/>
                </a:solidFill>
              </a:rPr>
              <a:t>1) Prijs is vaak bepalend</a:t>
            </a:r>
          </a:p>
          <a:p>
            <a:pPr>
              <a:buNone/>
            </a:pPr>
            <a:r>
              <a:rPr lang="nl-NL" dirty="0" smtClean="0">
                <a:solidFill>
                  <a:schemeClr val="tx1"/>
                </a:solidFill>
              </a:rPr>
              <a:t>	2) Kwaliteit / levensduur</a:t>
            </a:r>
          </a:p>
          <a:p>
            <a:pPr>
              <a:buNone/>
            </a:pPr>
            <a:r>
              <a:rPr lang="nl-NL" dirty="0" smtClean="0">
                <a:solidFill>
                  <a:schemeClr val="tx1"/>
                </a:solidFill>
              </a:rPr>
              <a:t>	3) beschikbaarheid</a:t>
            </a:r>
          </a:p>
          <a:p>
            <a:pPr>
              <a:buNone/>
            </a:pPr>
            <a:endParaRPr lang="nl-NL" dirty="0" smtClean="0">
              <a:solidFill>
                <a:schemeClr val="tx1"/>
              </a:solidFill>
            </a:endParaRPr>
          </a:p>
        </p:txBody>
      </p:sp>
      <p:pic>
        <p:nvPicPr>
          <p:cNvPr id="23555" name="Picture 3"/>
          <p:cNvPicPr>
            <a:picLocks noChangeAspect="1" noChangeArrowheads="1"/>
          </p:cNvPicPr>
          <p:nvPr/>
        </p:nvPicPr>
        <p:blipFill>
          <a:blip r:embed="rId2" cstate="print"/>
          <a:srcRect/>
          <a:stretch>
            <a:fillRect/>
          </a:stretch>
        </p:blipFill>
        <p:spPr bwMode="auto">
          <a:xfrm>
            <a:off x="5508104" y="620688"/>
            <a:ext cx="2771775" cy="1409700"/>
          </a:xfrm>
          <a:prstGeom prst="rect">
            <a:avLst/>
          </a:prstGeom>
          <a:noFill/>
          <a:ln w="9525">
            <a:noFill/>
            <a:miter lim="800000"/>
            <a:headEnd/>
            <a:tailEnd/>
          </a:ln>
        </p:spPr>
      </p:pic>
      <p:pic>
        <p:nvPicPr>
          <p:cNvPr id="5" name="Afbeelding 4" descr="14449-Bannerpakket-LED-150x79-72DPI.jpg"/>
          <p:cNvPicPr>
            <a:picLocks noChangeAspect="1"/>
          </p:cNvPicPr>
          <p:nvPr/>
        </p:nvPicPr>
        <p:blipFill>
          <a:blip r:embed="rId3" cstate="print"/>
          <a:stretch>
            <a:fillRect/>
          </a:stretch>
        </p:blipFill>
        <p:spPr>
          <a:xfrm>
            <a:off x="7668344" y="5733256"/>
            <a:ext cx="1187624" cy="6254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8001000" cy="4525963"/>
          </a:xfrm>
        </p:spPr>
        <p:txBody>
          <a:bodyPr>
            <a:normAutofit lnSpcReduction="10000"/>
          </a:bodyPr>
          <a:lstStyle/>
          <a:p>
            <a:pPr>
              <a:buNone/>
            </a:pPr>
            <a:r>
              <a:rPr lang="en-US" sz="2000" dirty="0" smtClean="0">
                <a:solidFill>
                  <a:schemeClr val="tx1"/>
                </a:solidFill>
              </a:rPr>
              <a:t>We </a:t>
            </a:r>
            <a:r>
              <a:rPr lang="en-US" sz="2000" dirty="0" err="1" smtClean="0">
                <a:solidFill>
                  <a:schemeClr val="tx1"/>
                </a:solidFill>
              </a:rPr>
              <a:t>kopen</a:t>
            </a:r>
            <a:r>
              <a:rPr lang="en-US" sz="2000" dirty="0" smtClean="0">
                <a:solidFill>
                  <a:schemeClr val="tx1"/>
                </a:solidFill>
              </a:rPr>
              <a:t> </a:t>
            </a:r>
            <a:r>
              <a:rPr lang="en-US" sz="2000" dirty="0" err="1" smtClean="0">
                <a:solidFill>
                  <a:schemeClr val="tx1"/>
                </a:solidFill>
              </a:rPr>
              <a:t>wel</a:t>
            </a:r>
            <a:r>
              <a:rPr lang="en-US" sz="2000" dirty="0" smtClean="0">
                <a:solidFill>
                  <a:schemeClr val="tx1"/>
                </a:solidFill>
              </a:rPr>
              <a:t> </a:t>
            </a:r>
            <a:r>
              <a:rPr lang="en-US" sz="2000" dirty="0" err="1" smtClean="0">
                <a:solidFill>
                  <a:schemeClr val="tx1"/>
                </a:solidFill>
              </a:rPr>
              <a:t>bewust</a:t>
            </a:r>
            <a:r>
              <a:rPr lang="en-US" sz="2000" dirty="0" smtClean="0">
                <a:solidFill>
                  <a:schemeClr val="tx1"/>
                </a:solidFill>
              </a:rPr>
              <a:t> in </a:t>
            </a:r>
            <a:r>
              <a:rPr lang="en-US" sz="2000" dirty="0" err="1" smtClean="0">
                <a:solidFill>
                  <a:schemeClr val="tx1"/>
                </a:solidFill>
              </a:rPr>
              <a:t>veel</a:t>
            </a:r>
            <a:r>
              <a:rPr lang="en-US" sz="2000" dirty="0" smtClean="0">
                <a:solidFill>
                  <a:schemeClr val="tx1"/>
                </a:solidFill>
              </a:rPr>
              <a:t> </a:t>
            </a:r>
            <a:r>
              <a:rPr lang="en-US" sz="2000" dirty="0" err="1" smtClean="0">
                <a:solidFill>
                  <a:schemeClr val="tx1"/>
                </a:solidFill>
              </a:rPr>
              <a:t>gevallen</a:t>
            </a:r>
            <a:r>
              <a:rPr lang="en-US" sz="2000" dirty="0" smtClean="0">
                <a:solidFill>
                  <a:schemeClr val="tx1"/>
                </a:solidFill>
              </a:rPr>
              <a:t> drivers “op basis van de </a:t>
            </a:r>
            <a:r>
              <a:rPr lang="en-US" sz="2000" dirty="0" err="1" smtClean="0">
                <a:solidFill>
                  <a:schemeClr val="tx1"/>
                </a:solidFill>
              </a:rPr>
              <a:t>prijs</a:t>
            </a:r>
            <a:r>
              <a:rPr lang="en-US" sz="2000" dirty="0" smtClean="0">
                <a:solidFill>
                  <a:schemeClr val="tx1"/>
                </a:solidFill>
              </a:rPr>
              <a:t>”.</a:t>
            </a:r>
          </a:p>
          <a:p>
            <a:pPr>
              <a:buNone/>
            </a:pPr>
            <a:endParaRPr lang="en-US" sz="2000" dirty="0" smtClean="0">
              <a:solidFill>
                <a:schemeClr val="tx1"/>
              </a:solidFill>
            </a:endParaRPr>
          </a:p>
          <a:p>
            <a:pPr>
              <a:buNone/>
            </a:pPr>
            <a:r>
              <a:rPr lang="en-US" sz="2000" dirty="0" err="1" smtClean="0">
                <a:solidFill>
                  <a:schemeClr val="tx1"/>
                </a:solidFill>
              </a:rPr>
              <a:t>Maar</a:t>
            </a:r>
            <a:r>
              <a:rPr lang="en-US" sz="2000" dirty="0" smtClean="0">
                <a:solidFill>
                  <a:schemeClr val="tx1"/>
                </a:solidFill>
              </a:rPr>
              <a:t> </a:t>
            </a:r>
            <a:r>
              <a:rPr lang="en-US" sz="2000" dirty="0" err="1" smtClean="0">
                <a:solidFill>
                  <a:schemeClr val="tx1"/>
                </a:solidFill>
              </a:rPr>
              <a:t>waar</a:t>
            </a:r>
            <a:r>
              <a:rPr lang="en-US" sz="2000" dirty="0" smtClean="0">
                <a:solidFill>
                  <a:schemeClr val="tx1"/>
                </a:solidFill>
              </a:rPr>
              <a:t> </a:t>
            </a:r>
            <a:r>
              <a:rPr lang="en-US" sz="2000" dirty="0" err="1" smtClean="0">
                <a:solidFill>
                  <a:schemeClr val="tx1"/>
                </a:solidFill>
              </a:rPr>
              <a:t>moet</a:t>
            </a:r>
            <a:r>
              <a:rPr lang="en-US" sz="2000" dirty="0" smtClean="0">
                <a:solidFill>
                  <a:schemeClr val="tx1"/>
                </a:solidFill>
              </a:rPr>
              <a:t> je op </a:t>
            </a:r>
            <a:r>
              <a:rPr lang="en-US" sz="2000" dirty="0" err="1" smtClean="0">
                <a:solidFill>
                  <a:schemeClr val="tx1"/>
                </a:solidFill>
              </a:rPr>
              <a:t>letten</a:t>
            </a:r>
            <a:r>
              <a:rPr lang="en-US" sz="2000" dirty="0" smtClean="0">
                <a:solidFill>
                  <a:schemeClr val="tx1"/>
                </a:solidFill>
              </a:rPr>
              <a:t>?</a:t>
            </a:r>
            <a:r>
              <a:rPr lang="en-US" sz="2000" b="1" dirty="0" smtClean="0">
                <a:solidFill>
                  <a:schemeClr val="tx1"/>
                </a:solidFill>
                <a:sym typeface="Wingdings" pitchFamily="2" charset="2"/>
              </a:rPr>
              <a:t/>
            </a:r>
            <a:br>
              <a:rPr lang="en-US" sz="2000" b="1" dirty="0" smtClean="0">
                <a:solidFill>
                  <a:schemeClr val="tx1"/>
                </a:solidFill>
                <a:sym typeface="Wingdings" pitchFamily="2" charset="2"/>
              </a:rPr>
            </a:br>
            <a:endParaRPr lang="en-US" sz="2000" b="1" dirty="0" smtClean="0">
              <a:solidFill>
                <a:schemeClr val="tx1"/>
              </a:solidFill>
              <a:sym typeface="Wingdings" pitchFamily="2" charset="2"/>
            </a:endParaRPr>
          </a:p>
          <a:p>
            <a:r>
              <a:rPr lang="nl-NL" sz="2000" dirty="0" err="1" smtClean="0">
                <a:solidFill>
                  <a:schemeClr val="tx1"/>
                </a:solidFill>
              </a:rPr>
              <a:t>Inrush</a:t>
            </a:r>
            <a:r>
              <a:rPr lang="nl-NL" sz="2000" dirty="0" smtClean="0">
                <a:solidFill>
                  <a:schemeClr val="tx1"/>
                </a:solidFill>
              </a:rPr>
              <a:t> </a:t>
            </a:r>
            <a:r>
              <a:rPr lang="nl-NL" sz="2000" dirty="0" err="1" smtClean="0">
                <a:solidFill>
                  <a:schemeClr val="tx1"/>
                </a:solidFill>
              </a:rPr>
              <a:t>current</a:t>
            </a:r>
            <a:r>
              <a:rPr lang="nl-NL" sz="2000" dirty="0" smtClean="0">
                <a:solidFill>
                  <a:schemeClr val="tx1"/>
                </a:solidFill>
              </a:rPr>
              <a:t>:</a:t>
            </a:r>
          </a:p>
          <a:p>
            <a:r>
              <a:rPr lang="nl-NL" sz="2000" dirty="0" err="1" smtClean="0">
                <a:solidFill>
                  <a:schemeClr val="tx1"/>
                </a:solidFill>
              </a:rPr>
              <a:t>Lifetime</a:t>
            </a:r>
            <a:endParaRPr lang="nl-NL" sz="2000" dirty="0" smtClean="0">
              <a:solidFill>
                <a:schemeClr val="tx1"/>
              </a:solidFill>
            </a:endParaRPr>
          </a:p>
          <a:p>
            <a:r>
              <a:rPr lang="nl-NL" sz="2000" dirty="0" err="1" smtClean="0">
                <a:solidFill>
                  <a:schemeClr val="tx1"/>
                </a:solidFill>
              </a:rPr>
              <a:t>Thermal</a:t>
            </a:r>
            <a:r>
              <a:rPr lang="nl-NL" sz="2000" dirty="0" smtClean="0">
                <a:solidFill>
                  <a:schemeClr val="tx1"/>
                </a:solidFill>
              </a:rPr>
              <a:t> </a:t>
            </a:r>
            <a:r>
              <a:rPr lang="nl-NL" sz="2000" dirty="0" err="1" smtClean="0">
                <a:solidFill>
                  <a:schemeClr val="tx1"/>
                </a:solidFill>
              </a:rPr>
              <a:t>protection</a:t>
            </a:r>
            <a:endParaRPr lang="nl-NL" sz="2000" dirty="0" smtClean="0">
              <a:solidFill>
                <a:schemeClr val="tx1"/>
              </a:solidFill>
            </a:endParaRPr>
          </a:p>
          <a:p>
            <a:r>
              <a:rPr lang="nl-NL" sz="2000" dirty="0" err="1" smtClean="0">
                <a:solidFill>
                  <a:schemeClr val="tx1"/>
                </a:solidFill>
              </a:rPr>
              <a:t>Surge</a:t>
            </a:r>
            <a:r>
              <a:rPr lang="nl-NL" sz="2000" dirty="0" smtClean="0">
                <a:solidFill>
                  <a:schemeClr val="tx1"/>
                </a:solidFill>
              </a:rPr>
              <a:t> </a:t>
            </a:r>
            <a:r>
              <a:rPr lang="nl-NL" sz="2000" dirty="0" err="1" smtClean="0">
                <a:solidFill>
                  <a:schemeClr val="tx1"/>
                </a:solidFill>
              </a:rPr>
              <a:t>protection</a:t>
            </a:r>
            <a:endParaRPr lang="nl-NL" sz="2000" dirty="0" smtClean="0">
              <a:solidFill>
                <a:schemeClr val="tx1"/>
              </a:solidFill>
            </a:endParaRPr>
          </a:p>
          <a:p>
            <a:r>
              <a:rPr lang="nl-NL" sz="2000" dirty="0" smtClean="0">
                <a:solidFill>
                  <a:schemeClr val="tx1"/>
                </a:solidFill>
              </a:rPr>
              <a:t>Tc punt</a:t>
            </a:r>
          </a:p>
          <a:p>
            <a:r>
              <a:rPr lang="nl-NL" sz="2000" dirty="0" smtClean="0">
                <a:solidFill>
                  <a:schemeClr val="tx1"/>
                </a:solidFill>
              </a:rPr>
              <a:t>Power factor</a:t>
            </a:r>
          </a:p>
          <a:p>
            <a:r>
              <a:rPr lang="nl-NL" sz="2000" dirty="0" smtClean="0">
                <a:solidFill>
                  <a:schemeClr val="tx1"/>
                </a:solidFill>
              </a:rPr>
              <a:t>Efficiency: verschillen</a:t>
            </a:r>
          </a:p>
          <a:p>
            <a:r>
              <a:rPr lang="nl-NL" sz="2000" dirty="0" err="1" smtClean="0">
                <a:solidFill>
                  <a:schemeClr val="tx1"/>
                </a:solidFill>
              </a:rPr>
              <a:t>Ripple</a:t>
            </a:r>
            <a:r>
              <a:rPr lang="nl-NL" sz="2000" dirty="0" smtClean="0">
                <a:solidFill>
                  <a:schemeClr val="tx1"/>
                </a:solidFill>
              </a:rPr>
              <a:t> </a:t>
            </a:r>
            <a:r>
              <a:rPr lang="nl-NL" sz="2000" dirty="0" err="1" smtClean="0">
                <a:solidFill>
                  <a:schemeClr val="tx1"/>
                </a:solidFill>
              </a:rPr>
              <a:t>current</a:t>
            </a:r>
            <a:endParaRPr lang="nl-NL" sz="2000" dirty="0" smtClean="0">
              <a:solidFill>
                <a:schemeClr val="tx1"/>
              </a:solidFill>
            </a:endParaRPr>
          </a:p>
          <a:p>
            <a:r>
              <a:rPr lang="nl-NL" sz="2000" dirty="0" err="1" smtClean="0">
                <a:solidFill>
                  <a:schemeClr val="tx1"/>
                </a:solidFill>
              </a:rPr>
              <a:t>Ledstroom</a:t>
            </a:r>
            <a:r>
              <a:rPr lang="nl-NL" sz="2000" dirty="0" smtClean="0">
                <a:solidFill>
                  <a:schemeClr val="tx1"/>
                </a:solidFill>
              </a:rPr>
              <a:t> stabiliteit</a:t>
            </a:r>
          </a:p>
          <a:p>
            <a:endParaRPr lang="nl-NL" sz="2000" dirty="0" smtClean="0"/>
          </a:p>
          <a:p>
            <a:pPr>
              <a:buNone/>
            </a:pPr>
            <a:endParaRPr lang="en-US" sz="2000" b="1" dirty="0" smtClean="0"/>
          </a:p>
          <a:p>
            <a:endParaRPr lang="en-US" sz="2000" dirty="0" smtClean="0"/>
          </a:p>
          <a:p>
            <a:pPr>
              <a:buNone/>
            </a:pPr>
            <a:endParaRPr lang="nl-NL" dirty="0" smtClean="0"/>
          </a:p>
          <a:p>
            <a:endParaRPr lang="nl-NL" dirty="0"/>
          </a:p>
        </p:txBody>
      </p:sp>
      <p:sp>
        <p:nvSpPr>
          <p:cNvPr id="5" name="Rechthoek 4"/>
          <p:cNvSpPr/>
          <p:nvPr/>
        </p:nvSpPr>
        <p:spPr>
          <a:xfrm>
            <a:off x="395536" y="188640"/>
            <a:ext cx="8748464" cy="461665"/>
          </a:xfrm>
          <a:prstGeom prst="rect">
            <a:avLst/>
          </a:prstGeom>
        </p:spPr>
        <p:txBody>
          <a:bodyPr wrap="square">
            <a:spAutoFit/>
          </a:bodyPr>
          <a:lstStyle/>
          <a:p>
            <a:r>
              <a:rPr lang="en-US" sz="2400" b="1" dirty="0" err="1" smtClean="0">
                <a:latin typeface="Arial" pitchFamily="34" charset="0"/>
                <a:cs typeface="Arial" pitchFamily="34" charset="0"/>
              </a:rPr>
              <a:t>Niemand</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koopt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bewust</a:t>
            </a:r>
            <a:r>
              <a:rPr lang="en-US" sz="2400" b="1" dirty="0" smtClean="0">
                <a:latin typeface="Arial" pitchFamily="34" charset="0"/>
                <a:cs typeface="Arial" pitchFamily="34" charset="0"/>
              </a:rPr>
              <a:t> drivers met </a:t>
            </a:r>
            <a:r>
              <a:rPr lang="en-US" sz="2400" b="1" dirty="0" err="1" smtClean="0">
                <a:latin typeface="Arial" pitchFamily="34" charset="0"/>
                <a:cs typeface="Arial" pitchFamily="34" charset="0"/>
              </a:rPr>
              <a:t>inferieure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kwaliteit</a:t>
            </a:r>
            <a:r>
              <a:rPr lang="en-US" sz="2400" b="1" dirty="0" smtClean="0">
                <a:latin typeface="Arial" pitchFamily="34" charset="0"/>
                <a:cs typeface="Arial" pitchFamily="34" charset="0"/>
              </a:rPr>
              <a:t>!</a:t>
            </a:r>
          </a:p>
        </p:txBody>
      </p:sp>
      <p:pic>
        <p:nvPicPr>
          <p:cNvPr id="22530" name="Picture 2"/>
          <p:cNvPicPr>
            <a:picLocks noChangeAspect="1" noChangeArrowheads="1"/>
          </p:cNvPicPr>
          <p:nvPr/>
        </p:nvPicPr>
        <p:blipFill>
          <a:blip r:embed="rId2" cstate="print"/>
          <a:srcRect/>
          <a:stretch>
            <a:fillRect/>
          </a:stretch>
        </p:blipFill>
        <p:spPr bwMode="auto">
          <a:xfrm>
            <a:off x="4499992" y="2132856"/>
            <a:ext cx="3240360" cy="1944216"/>
          </a:xfrm>
          <a:prstGeom prst="rect">
            <a:avLst/>
          </a:prstGeom>
          <a:noFill/>
          <a:ln w="9525">
            <a:noFill/>
            <a:miter lim="800000"/>
            <a:headEnd/>
            <a:tailEnd/>
          </a:ln>
        </p:spPr>
      </p:pic>
      <p:pic>
        <p:nvPicPr>
          <p:cNvPr id="6" name="Afbeelding 5" descr="14449-Bannerpakket-LED-150x79-72DPI.jpg"/>
          <p:cNvPicPr>
            <a:picLocks noChangeAspect="1"/>
          </p:cNvPicPr>
          <p:nvPr/>
        </p:nvPicPr>
        <p:blipFill>
          <a:blip r:embed="rId3"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3795395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11560" y="1844824"/>
            <a:ext cx="8080635" cy="1234816"/>
          </a:xfrm>
          <a:prstGeom prst="rect">
            <a:avLst/>
          </a:prstGeom>
          <a:noFill/>
          <a:ln w="9525">
            <a:noFill/>
            <a:miter lim="800000"/>
            <a:headEnd/>
            <a:tailEnd/>
          </a:ln>
        </p:spPr>
      </p:pic>
      <p:sp>
        <p:nvSpPr>
          <p:cNvPr id="2" name="Title 1"/>
          <p:cNvSpPr>
            <a:spLocks noGrp="1"/>
          </p:cNvSpPr>
          <p:nvPr>
            <p:ph type="title"/>
          </p:nvPr>
        </p:nvSpPr>
        <p:spPr>
          <a:xfrm>
            <a:off x="683568" y="548680"/>
            <a:ext cx="8208912" cy="344487"/>
          </a:xfrm>
        </p:spPr>
        <p:txBody>
          <a:bodyPr/>
          <a:lstStyle/>
          <a:p>
            <a:r>
              <a:rPr lang="nl-NL" sz="2400" dirty="0" smtClean="0">
                <a:solidFill>
                  <a:schemeClr val="tx1"/>
                </a:solidFill>
              </a:rPr>
              <a:t>Wat is: </a:t>
            </a:r>
            <a:r>
              <a:rPr lang="nl-NL" sz="2400" u="sng" dirty="0" err="1" smtClean="0">
                <a:solidFill>
                  <a:schemeClr val="tx1"/>
                </a:solidFill>
              </a:rPr>
              <a:t>Inrush</a:t>
            </a:r>
            <a:r>
              <a:rPr lang="nl-NL" sz="2400" u="sng" dirty="0" smtClean="0">
                <a:solidFill>
                  <a:schemeClr val="tx1"/>
                </a:solidFill>
              </a:rPr>
              <a:t> </a:t>
            </a:r>
            <a:r>
              <a:rPr lang="nl-NL" sz="2400" u="sng" dirty="0" err="1" smtClean="0">
                <a:solidFill>
                  <a:schemeClr val="tx1"/>
                </a:solidFill>
              </a:rPr>
              <a:t>current</a:t>
            </a:r>
            <a:r>
              <a:rPr lang="nl-NL" sz="2400" dirty="0" smtClean="0">
                <a:solidFill>
                  <a:schemeClr val="tx1"/>
                </a:solidFill>
              </a:rPr>
              <a:t> en waarom is dit belangrijk?</a:t>
            </a:r>
            <a:r>
              <a:rPr lang="nl-NL" dirty="0" smtClean="0"/>
              <a:t/>
            </a:r>
            <a:br>
              <a:rPr lang="nl-NL" dirty="0" smtClean="0"/>
            </a:br>
            <a:endParaRPr lang="nl-NL" dirty="0">
              <a:solidFill>
                <a:schemeClr val="tx1"/>
              </a:solidFill>
            </a:endParaRPr>
          </a:p>
        </p:txBody>
      </p:sp>
      <p:sp>
        <p:nvSpPr>
          <p:cNvPr id="3" name="Content Placeholder 2"/>
          <p:cNvSpPr>
            <a:spLocks noGrp="1"/>
          </p:cNvSpPr>
          <p:nvPr>
            <p:ph idx="1"/>
          </p:nvPr>
        </p:nvSpPr>
        <p:spPr>
          <a:xfrm>
            <a:off x="611560" y="836712"/>
            <a:ext cx="8001000" cy="4988843"/>
          </a:xfrm>
        </p:spPr>
        <p:txBody>
          <a:bodyPr>
            <a:normAutofit/>
          </a:bodyPr>
          <a:lstStyle/>
          <a:p>
            <a:endParaRPr lang="nl-NL" sz="2000" dirty="0" smtClean="0"/>
          </a:p>
          <a:p>
            <a:r>
              <a:rPr lang="nl-NL" sz="2000" dirty="0" smtClean="0">
                <a:solidFill>
                  <a:schemeClr val="tx1"/>
                </a:solidFill>
              </a:rPr>
              <a:t>Lumotech </a:t>
            </a:r>
            <a:r>
              <a:rPr lang="nl-NL" sz="2000" dirty="0" err="1" smtClean="0">
                <a:solidFill>
                  <a:schemeClr val="tx1"/>
                </a:solidFill>
              </a:rPr>
              <a:t>drivers</a:t>
            </a:r>
            <a:r>
              <a:rPr lang="nl-NL" sz="2000" dirty="0" smtClean="0">
                <a:solidFill>
                  <a:schemeClr val="tx1"/>
                </a:solidFill>
              </a:rPr>
              <a:t>: geen </a:t>
            </a:r>
            <a:r>
              <a:rPr lang="nl-NL" sz="2000" dirty="0" err="1" smtClean="0">
                <a:solidFill>
                  <a:schemeClr val="tx1"/>
                </a:solidFill>
              </a:rPr>
              <a:t>ingangs</a:t>
            </a:r>
            <a:r>
              <a:rPr lang="nl-NL" sz="2000" dirty="0" smtClean="0">
                <a:solidFill>
                  <a:schemeClr val="tx1"/>
                </a:solidFill>
              </a:rPr>
              <a:t> </a:t>
            </a:r>
            <a:r>
              <a:rPr lang="nl-NL" sz="2000" dirty="0" err="1" smtClean="0">
                <a:solidFill>
                  <a:schemeClr val="tx1"/>
                </a:solidFill>
              </a:rPr>
              <a:t>elco</a:t>
            </a:r>
            <a:r>
              <a:rPr lang="nl-NL" sz="2000" dirty="0" smtClean="0">
                <a:solidFill>
                  <a:schemeClr val="tx1"/>
                </a:solidFill>
              </a:rPr>
              <a:t>  </a:t>
            </a:r>
            <a:r>
              <a:rPr lang="nl-NL" sz="2000" dirty="0" smtClean="0">
                <a:solidFill>
                  <a:schemeClr val="tx1"/>
                </a:solidFill>
                <a:sym typeface="Wingdings" pitchFamily="2" charset="2"/>
              </a:rPr>
              <a:t></a:t>
            </a:r>
            <a:r>
              <a:rPr lang="nl-NL" sz="2000" dirty="0" smtClean="0">
                <a:solidFill>
                  <a:schemeClr val="tx1"/>
                </a:solidFill>
              </a:rPr>
              <a:t> </a:t>
            </a:r>
            <a:r>
              <a:rPr lang="nl-NL" sz="2000" dirty="0" err="1" smtClean="0">
                <a:solidFill>
                  <a:schemeClr val="tx1"/>
                </a:solidFill>
              </a:rPr>
              <a:t>inrush</a:t>
            </a:r>
            <a:r>
              <a:rPr lang="nl-NL" sz="2000" dirty="0" smtClean="0">
                <a:solidFill>
                  <a:schemeClr val="tx1"/>
                </a:solidFill>
              </a:rPr>
              <a:t> </a:t>
            </a:r>
            <a:r>
              <a:rPr lang="nl-NL" sz="2000" dirty="0" err="1" smtClean="0">
                <a:solidFill>
                  <a:schemeClr val="tx1"/>
                </a:solidFill>
              </a:rPr>
              <a:t>current</a:t>
            </a:r>
            <a:r>
              <a:rPr lang="nl-NL" sz="2000" dirty="0" smtClean="0">
                <a:solidFill>
                  <a:schemeClr val="tx1"/>
                </a:solidFill>
              </a:rPr>
              <a:t> is laag. </a:t>
            </a:r>
            <a:br>
              <a:rPr lang="nl-NL" sz="2000" dirty="0" smtClean="0">
                <a:solidFill>
                  <a:schemeClr val="tx1"/>
                </a:solidFill>
              </a:rPr>
            </a:br>
            <a:r>
              <a:rPr lang="nl-NL" sz="2000" dirty="0" smtClean="0">
                <a:solidFill>
                  <a:schemeClr val="tx1"/>
                </a:solidFill>
              </a:rPr>
              <a:t>Alleen X2 filter condensatoren </a:t>
            </a:r>
            <a:r>
              <a:rPr lang="nl-NL" sz="2000" dirty="0" smtClean="0">
                <a:solidFill>
                  <a:schemeClr val="tx1"/>
                </a:solidFill>
                <a:sym typeface="Wingdings" pitchFamily="2" charset="2"/>
              </a:rPr>
              <a:t> </a:t>
            </a:r>
            <a:r>
              <a:rPr lang="nl-NL" sz="2000" dirty="0" smtClean="0">
                <a:solidFill>
                  <a:schemeClr val="tx1"/>
                </a:solidFill>
              </a:rPr>
              <a:t> kleine inschakel piek.</a:t>
            </a:r>
          </a:p>
          <a:p>
            <a:endParaRPr lang="nl-NL" sz="2000" dirty="0" smtClean="0">
              <a:solidFill>
                <a:schemeClr val="tx1"/>
              </a:solidFill>
            </a:endParaRPr>
          </a:p>
          <a:p>
            <a:endParaRPr lang="nl-NL" sz="2000" dirty="0" smtClean="0">
              <a:solidFill>
                <a:schemeClr val="tx1"/>
              </a:solidFill>
            </a:endParaRPr>
          </a:p>
          <a:p>
            <a:endParaRPr lang="nl-NL" sz="2000" dirty="0" smtClean="0">
              <a:solidFill>
                <a:schemeClr val="tx1"/>
              </a:solidFill>
            </a:endParaRPr>
          </a:p>
          <a:p>
            <a:r>
              <a:rPr lang="nl-NL" sz="2000" dirty="0" smtClean="0">
                <a:solidFill>
                  <a:schemeClr val="tx1"/>
                </a:solidFill>
              </a:rPr>
              <a:t>Geen norm voor meten </a:t>
            </a:r>
            <a:r>
              <a:rPr lang="nl-NL" sz="2000" dirty="0" err="1" smtClean="0">
                <a:solidFill>
                  <a:schemeClr val="tx1"/>
                </a:solidFill>
              </a:rPr>
              <a:t>inrush</a:t>
            </a:r>
            <a:r>
              <a:rPr lang="nl-NL" sz="2000" dirty="0" smtClean="0">
                <a:solidFill>
                  <a:schemeClr val="tx1"/>
                </a:solidFill>
              </a:rPr>
              <a:t> </a:t>
            </a:r>
            <a:r>
              <a:rPr lang="nl-NL" sz="2000" dirty="0" err="1" smtClean="0">
                <a:solidFill>
                  <a:schemeClr val="tx1"/>
                </a:solidFill>
              </a:rPr>
              <a:t>current</a:t>
            </a:r>
            <a:r>
              <a:rPr lang="nl-NL" sz="2000" dirty="0" smtClean="0">
                <a:solidFill>
                  <a:schemeClr val="tx1"/>
                </a:solidFill>
              </a:rPr>
              <a:t>. Lumotech gebruikt hiervoor altijd de HA-1600A van TTI en te</a:t>
            </a:r>
            <a:r>
              <a:rPr lang="en-US" sz="2000" dirty="0" err="1" smtClean="0">
                <a:solidFill>
                  <a:schemeClr val="tx1"/>
                </a:solidFill>
              </a:rPr>
              <a:t>sten</a:t>
            </a:r>
            <a:r>
              <a:rPr lang="en-US" sz="2000" dirty="0" smtClean="0">
                <a:solidFill>
                  <a:schemeClr val="tx1"/>
                </a:solidFill>
              </a:rPr>
              <a:t> op 240Vac, </a:t>
            </a:r>
            <a:r>
              <a:rPr lang="en-US" sz="2000" dirty="0" err="1" smtClean="0">
                <a:solidFill>
                  <a:schemeClr val="tx1"/>
                </a:solidFill>
              </a:rPr>
              <a:t>fase</a:t>
            </a:r>
            <a:r>
              <a:rPr lang="en-US" sz="2000" dirty="0" smtClean="0">
                <a:solidFill>
                  <a:schemeClr val="tx1"/>
                </a:solidFill>
              </a:rPr>
              <a:t> 60º</a:t>
            </a:r>
            <a:r>
              <a:rPr lang="nl-NL" sz="2000" dirty="0" smtClean="0">
                <a:solidFill>
                  <a:schemeClr val="tx1"/>
                </a:solidFill>
              </a:rPr>
              <a:t>.</a:t>
            </a:r>
            <a:endParaRPr lang="nl-NL" sz="2000" dirty="0">
              <a:solidFill>
                <a:schemeClr val="tx1"/>
              </a:solidFill>
            </a:endParaRPr>
          </a:p>
          <a:p>
            <a:endParaRPr lang="nl-NL" sz="2000" dirty="0">
              <a:solidFill>
                <a:schemeClr val="tx1"/>
              </a:solidFill>
            </a:endParaRPr>
          </a:p>
          <a:p>
            <a:endParaRPr lang="nl-NL" dirty="0" smtClean="0">
              <a:solidFill>
                <a:schemeClr val="tx1"/>
              </a:solidFill>
            </a:endParaRPr>
          </a:p>
          <a:p>
            <a:endParaRPr lang="nl-NL" dirty="0">
              <a:solidFill>
                <a:schemeClr val="tx1"/>
              </a:solidFill>
            </a:endParaRPr>
          </a:p>
        </p:txBody>
      </p:sp>
      <p:pic>
        <p:nvPicPr>
          <p:cNvPr id="7"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7584" y="4077072"/>
            <a:ext cx="3168352" cy="2376264"/>
          </a:xfrm>
          <a:prstGeom prst="rect">
            <a:avLst/>
          </a:prstGeom>
        </p:spPr>
      </p:pic>
      <p:sp>
        <p:nvSpPr>
          <p:cNvPr id="8" name="Tekstvak 7"/>
          <p:cNvSpPr txBox="1"/>
          <p:nvPr/>
        </p:nvSpPr>
        <p:spPr>
          <a:xfrm>
            <a:off x="1259632" y="2780928"/>
            <a:ext cx="936104" cy="261610"/>
          </a:xfrm>
          <a:prstGeom prst="rect">
            <a:avLst/>
          </a:prstGeom>
          <a:noFill/>
        </p:spPr>
        <p:txBody>
          <a:bodyPr wrap="square" rtlCol="0">
            <a:spAutoFit/>
          </a:bodyPr>
          <a:lstStyle/>
          <a:p>
            <a:r>
              <a:rPr lang="nl-NL" sz="1100" dirty="0" smtClean="0"/>
              <a:t>=30W</a:t>
            </a:r>
          </a:p>
        </p:txBody>
      </p:sp>
      <p:pic>
        <p:nvPicPr>
          <p:cNvPr id="21506" name="Picture 2" descr="http://uk.farnell.com/productimages/standard/en_GB/125207906-40.jpg"/>
          <p:cNvPicPr>
            <a:picLocks noChangeAspect="1" noChangeArrowheads="1"/>
          </p:cNvPicPr>
          <p:nvPr/>
        </p:nvPicPr>
        <p:blipFill>
          <a:blip r:embed="rId4" cstate="print"/>
          <a:srcRect/>
          <a:stretch>
            <a:fillRect/>
          </a:stretch>
        </p:blipFill>
        <p:spPr bwMode="auto">
          <a:xfrm>
            <a:off x="4067944" y="3861048"/>
            <a:ext cx="4737787" cy="2220838"/>
          </a:xfrm>
          <a:prstGeom prst="rect">
            <a:avLst/>
          </a:prstGeom>
          <a:noFill/>
        </p:spPr>
      </p:pic>
      <p:pic>
        <p:nvPicPr>
          <p:cNvPr id="9" name="Afbeelding 8" descr="14449-Bannerpakket-LED-150x79-72DPI.jpg"/>
          <p:cNvPicPr>
            <a:picLocks noChangeAspect="1"/>
          </p:cNvPicPr>
          <p:nvPr/>
        </p:nvPicPr>
        <p:blipFill>
          <a:blip r:embed="rId5"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1036703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0337"/>
            <a:ext cx="8001000" cy="344487"/>
          </a:xfrm>
          <a:noFill/>
          <a:ln>
            <a:solidFill>
              <a:srgbClr val="FFFF00"/>
            </a:solidFill>
          </a:ln>
        </p:spPr>
        <p:txBody>
          <a:bodyPr>
            <a:normAutofit fontScale="90000"/>
          </a:bodyPr>
          <a:lstStyle/>
          <a:p>
            <a:r>
              <a:rPr lang="nl-NL" sz="2700" dirty="0" smtClean="0">
                <a:solidFill>
                  <a:schemeClr val="tx1"/>
                </a:solidFill>
              </a:rPr>
              <a:t>Wat is: </a:t>
            </a:r>
            <a:r>
              <a:rPr lang="nl-NL" sz="2700" u="sng" dirty="0" smtClean="0">
                <a:solidFill>
                  <a:schemeClr val="tx1"/>
                </a:solidFill>
              </a:rPr>
              <a:t>Levensduur</a:t>
            </a:r>
            <a:r>
              <a:rPr lang="nl-NL" sz="2700" dirty="0" smtClean="0">
                <a:solidFill>
                  <a:schemeClr val="tx1"/>
                </a:solidFill>
              </a:rPr>
              <a:t> en waarom is dit belangrijk?</a:t>
            </a:r>
            <a:r>
              <a:rPr lang="nl-NL" sz="3100" dirty="0" smtClean="0">
                <a:solidFill>
                  <a:schemeClr val="tx1"/>
                </a:solidFill>
              </a:rPr>
              <a:t/>
            </a:r>
            <a:br>
              <a:rPr lang="nl-NL" sz="3100" dirty="0" smtClean="0">
                <a:solidFill>
                  <a:schemeClr val="tx1"/>
                </a:solidFill>
              </a:rPr>
            </a:br>
            <a:r>
              <a:rPr lang="en-US" dirty="0" smtClean="0">
                <a:solidFill>
                  <a:srgbClr val="002950"/>
                </a:solidFill>
              </a:rPr>
              <a:t/>
            </a:r>
            <a:br>
              <a:rPr lang="en-US" dirty="0" smtClean="0">
                <a:solidFill>
                  <a:srgbClr val="002950"/>
                </a:solidFill>
              </a:rPr>
            </a:br>
            <a:r>
              <a:rPr lang="en-US" dirty="0" smtClean="0">
                <a:solidFill>
                  <a:srgbClr val="002950"/>
                </a:solidFill>
              </a:rPr>
              <a:t/>
            </a:r>
            <a:br>
              <a:rPr lang="en-US" dirty="0" smtClean="0">
                <a:solidFill>
                  <a:srgbClr val="002950"/>
                </a:solidFill>
              </a:rPr>
            </a:br>
            <a:endParaRPr lang="nl-NL" dirty="0">
              <a:solidFill>
                <a:srgbClr val="002950"/>
              </a:solidFill>
            </a:endParaRPr>
          </a:p>
        </p:txBody>
      </p:sp>
      <p:pic>
        <p:nvPicPr>
          <p:cNvPr id="18" name="Picture 17"/>
          <p:cNvPicPr>
            <a:picLocks noChangeAspect="1"/>
          </p:cNvPicPr>
          <p:nvPr/>
        </p:nvPicPr>
        <p:blipFill>
          <a:blip r:embed="rId2" cstate="print">
            <a:clrChange>
              <a:clrFrom>
                <a:srgbClr val="13264E"/>
              </a:clrFrom>
              <a:clrTo>
                <a:srgbClr val="13264E">
                  <a:alpha val="0"/>
                </a:srgbClr>
              </a:clrTo>
            </a:clrChange>
            <a:extLst>
              <a:ext uri="{BEBA8EAE-BF5A-486C-A8C5-ECC9F3942E4B}">
                <a14:imgProps xmlns:a14="http://schemas.microsoft.com/office/drawing/2010/main" xmlns="">
                  <a14:imgLayer r:embed="rId3">
                    <a14:imgEffect>
                      <a14:backgroundRemoval t="9290" b="88525" l="2203" r="98051">
                        <a14:foregroundMark x1="32966" y1="37705" x2="32966" y2="37705"/>
                        <a14:foregroundMark x1="48814" y1="42077" x2="48814" y2="42077"/>
                        <a14:foregroundMark x1="61525" y1="30055" x2="61525" y2="30055"/>
                        <a14:foregroundMark x1="69746" y1="36612" x2="69746" y2="36612"/>
                        <a14:foregroundMark x1="83983" y1="31694" x2="83983" y2="31694"/>
                        <a14:foregroundMark x1="92034" y1="35519" x2="92034" y2="35519"/>
                        <a14:foregroundMark x1="96271" y1="37705" x2="96271" y2="37705"/>
                        <a14:foregroundMark x1="21695" y1="67760" x2="21695" y2="67760"/>
                        <a14:foregroundMark x1="2203" y1="56284" x2="2203" y2="56284"/>
                      </a14:backgroundRemoval>
                    </a14:imgEffect>
                  </a14:imgLayer>
                </a14:imgProps>
              </a:ext>
            </a:extLst>
          </a:blip>
          <a:stretch>
            <a:fillRect/>
          </a:stretch>
        </p:blipFill>
        <p:spPr>
          <a:xfrm>
            <a:off x="6516216" y="972621"/>
            <a:ext cx="2016224" cy="312686"/>
          </a:xfrm>
          <a:prstGeom prst="rect">
            <a:avLst/>
          </a:prstGeom>
        </p:spPr>
      </p:pic>
      <p:sp>
        <p:nvSpPr>
          <p:cNvPr id="12" name="Title 1"/>
          <p:cNvSpPr txBox="1">
            <a:spLocks/>
          </p:cNvSpPr>
          <p:nvPr/>
        </p:nvSpPr>
        <p:spPr bwMode="auto">
          <a:xfrm>
            <a:off x="611560" y="1268760"/>
            <a:ext cx="8001000" cy="5252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fontScale="97500"/>
          </a:bodyPr>
          <a:lstStyle>
            <a:lvl1pPr algn="l" rtl="0" eaLnBrk="1" fontAlgn="base" hangingPunct="1">
              <a:spcBef>
                <a:spcPct val="0"/>
              </a:spcBef>
              <a:spcAft>
                <a:spcPct val="0"/>
              </a:spcAft>
              <a:defRPr sz="2800" b="1">
                <a:solidFill>
                  <a:srgbClr val="333333"/>
                </a:solidFill>
                <a:latin typeface="Arial"/>
                <a:ea typeface="+mj-ea"/>
                <a:cs typeface="Arial"/>
              </a:defRPr>
            </a:lvl1pPr>
            <a:lvl2pPr algn="l" rtl="0" eaLnBrk="1" fontAlgn="base" hangingPunct="1">
              <a:spcBef>
                <a:spcPct val="0"/>
              </a:spcBef>
              <a:spcAft>
                <a:spcPct val="0"/>
              </a:spcAft>
              <a:defRPr sz="3200" b="1">
                <a:solidFill>
                  <a:srgbClr val="333333"/>
                </a:solidFill>
                <a:latin typeface="Helvetica" pitchFamily="34" charset="0"/>
              </a:defRPr>
            </a:lvl2pPr>
            <a:lvl3pPr algn="l" rtl="0" eaLnBrk="1" fontAlgn="base" hangingPunct="1">
              <a:spcBef>
                <a:spcPct val="0"/>
              </a:spcBef>
              <a:spcAft>
                <a:spcPct val="0"/>
              </a:spcAft>
              <a:defRPr sz="3200" b="1">
                <a:solidFill>
                  <a:srgbClr val="333333"/>
                </a:solidFill>
                <a:latin typeface="Helvetica" pitchFamily="34" charset="0"/>
              </a:defRPr>
            </a:lvl3pPr>
            <a:lvl4pPr algn="l" rtl="0" eaLnBrk="1" fontAlgn="base" hangingPunct="1">
              <a:spcBef>
                <a:spcPct val="0"/>
              </a:spcBef>
              <a:spcAft>
                <a:spcPct val="0"/>
              </a:spcAft>
              <a:defRPr sz="3200" b="1">
                <a:solidFill>
                  <a:srgbClr val="333333"/>
                </a:solidFill>
                <a:latin typeface="Helvetica" pitchFamily="34" charset="0"/>
              </a:defRPr>
            </a:lvl4pPr>
            <a:lvl5pPr algn="l" rtl="0" eaLnBrk="1" fontAlgn="base" hangingPunct="1">
              <a:spcBef>
                <a:spcPct val="0"/>
              </a:spcBef>
              <a:spcAft>
                <a:spcPct val="0"/>
              </a:spcAft>
              <a:defRPr sz="3200" b="1">
                <a:solidFill>
                  <a:srgbClr val="333333"/>
                </a:solidFill>
                <a:latin typeface="Helvetica" pitchFamily="34" charset="0"/>
              </a:defRPr>
            </a:lvl5pPr>
            <a:lvl6pPr marL="457200" algn="l" rtl="0" eaLnBrk="1" fontAlgn="base" hangingPunct="1">
              <a:spcBef>
                <a:spcPct val="0"/>
              </a:spcBef>
              <a:spcAft>
                <a:spcPct val="0"/>
              </a:spcAft>
              <a:defRPr sz="3200" b="1">
                <a:solidFill>
                  <a:srgbClr val="333333"/>
                </a:solidFill>
                <a:latin typeface="Helvetica" pitchFamily="34" charset="0"/>
              </a:defRPr>
            </a:lvl6pPr>
            <a:lvl7pPr marL="914400" algn="l" rtl="0" eaLnBrk="1" fontAlgn="base" hangingPunct="1">
              <a:spcBef>
                <a:spcPct val="0"/>
              </a:spcBef>
              <a:spcAft>
                <a:spcPct val="0"/>
              </a:spcAft>
              <a:defRPr sz="3200" b="1">
                <a:solidFill>
                  <a:srgbClr val="333333"/>
                </a:solidFill>
                <a:latin typeface="Helvetica" pitchFamily="34" charset="0"/>
              </a:defRPr>
            </a:lvl7pPr>
            <a:lvl8pPr marL="1371600" algn="l" rtl="0" eaLnBrk="1" fontAlgn="base" hangingPunct="1">
              <a:spcBef>
                <a:spcPct val="0"/>
              </a:spcBef>
              <a:spcAft>
                <a:spcPct val="0"/>
              </a:spcAft>
              <a:defRPr sz="3200" b="1">
                <a:solidFill>
                  <a:srgbClr val="333333"/>
                </a:solidFill>
                <a:latin typeface="Helvetica" pitchFamily="34" charset="0"/>
              </a:defRPr>
            </a:lvl8pPr>
            <a:lvl9pPr marL="1828800" algn="l" rtl="0" eaLnBrk="1" fontAlgn="base" hangingPunct="1">
              <a:spcBef>
                <a:spcPct val="0"/>
              </a:spcBef>
              <a:spcAft>
                <a:spcPct val="0"/>
              </a:spcAft>
              <a:defRPr sz="3200" b="1">
                <a:solidFill>
                  <a:srgbClr val="333333"/>
                </a:solidFill>
                <a:latin typeface="Helvetica" pitchFamily="34" charset="0"/>
              </a:defRPr>
            </a:lvl9pPr>
          </a:lstStyle>
          <a:p>
            <a:pPr marL="342900" indent="-342900">
              <a:buFont typeface="Wingdings" pitchFamily="2" charset="2"/>
              <a:buChar char="§"/>
            </a:pPr>
            <a:r>
              <a:rPr lang="nl-NL" sz="2100" b="0" kern="0" dirty="0" err="1" smtClean="0">
                <a:solidFill>
                  <a:schemeClr val="tx1"/>
                </a:solidFill>
              </a:rPr>
              <a:t>Elco’s</a:t>
            </a:r>
            <a:r>
              <a:rPr lang="nl-NL" sz="2100" b="0" kern="0" dirty="0" smtClean="0">
                <a:solidFill>
                  <a:schemeClr val="tx1"/>
                </a:solidFill>
              </a:rPr>
              <a:t>, temperatuur en </a:t>
            </a:r>
            <a:r>
              <a:rPr lang="nl-NL" sz="2100" b="0" kern="0" dirty="0" err="1" smtClean="0">
                <a:solidFill>
                  <a:schemeClr val="tx1"/>
                </a:solidFill>
              </a:rPr>
              <a:t>ripple</a:t>
            </a:r>
            <a:r>
              <a:rPr lang="nl-NL" sz="2100" b="0" kern="0" dirty="0" smtClean="0">
                <a:solidFill>
                  <a:schemeClr val="tx1"/>
                </a:solidFill>
              </a:rPr>
              <a:t> </a:t>
            </a:r>
            <a:r>
              <a:rPr lang="nl-NL" sz="2100" b="0" kern="0" dirty="0" err="1" smtClean="0">
                <a:solidFill>
                  <a:schemeClr val="tx1"/>
                </a:solidFill>
              </a:rPr>
              <a:t>current</a:t>
            </a:r>
            <a:r>
              <a:rPr lang="nl-NL" sz="2100" b="0" kern="0" dirty="0" smtClean="0">
                <a:solidFill>
                  <a:schemeClr val="tx1"/>
                </a:solidFill>
              </a:rPr>
              <a:t>.</a:t>
            </a:r>
            <a:br>
              <a:rPr lang="nl-NL" sz="2100" b="0" kern="0" dirty="0" smtClean="0">
                <a:solidFill>
                  <a:schemeClr val="tx1"/>
                </a:solidFill>
              </a:rPr>
            </a:br>
            <a:endParaRPr lang="nl-NL" sz="2100" b="0" kern="0" dirty="0" smtClean="0">
              <a:solidFill>
                <a:schemeClr val="tx1"/>
              </a:solidFill>
            </a:endParaRPr>
          </a:p>
          <a:p>
            <a:pPr marL="342900" indent="-342900">
              <a:buFontTx/>
              <a:buChar char="-"/>
            </a:pPr>
            <a:endParaRPr lang="nl-NL" sz="2100" b="0" kern="0" dirty="0" smtClean="0">
              <a:solidFill>
                <a:schemeClr val="tx1"/>
              </a:solidFill>
            </a:endParaRPr>
          </a:p>
          <a:p>
            <a:pPr marL="342900" indent="-342900">
              <a:buFontTx/>
              <a:buChar char="-"/>
            </a:pPr>
            <a:endParaRPr lang="nl-NL" sz="2100" b="0" kern="0" dirty="0">
              <a:solidFill>
                <a:schemeClr val="tx1"/>
              </a:solidFill>
            </a:endParaRPr>
          </a:p>
          <a:p>
            <a:pPr marL="342900" indent="-342900">
              <a:buFontTx/>
              <a:buChar char="-"/>
            </a:pPr>
            <a:endParaRPr lang="nl-NL" sz="2100" b="0" kern="0" dirty="0" smtClean="0">
              <a:solidFill>
                <a:schemeClr val="tx1"/>
              </a:solidFill>
            </a:endParaRPr>
          </a:p>
          <a:p>
            <a:pPr marL="342900" indent="-342900"/>
            <a:r>
              <a:rPr lang="nl-NL" sz="2100" b="0" kern="0" dirty="0" smtClean="0">
                <a:solidFill>
                  <a:schemeClr val="tx1"/>
                </a:solidFill>
              </a:rPr>
              <a:t/>
            </a:r>
            <a:br>
              <a:rPr lang="nl-NL" sz="2100" b="0" kern="0" dirty="0" smtClean="0">
                <a:solidFill>
                  <a:schemeClr val="tx1"/>
                </a:solidFill>
              </a:rPr>
            </a:br>
            <a:endParaRPr lang="nl-NL" sz="2100" b="0" kern="0" dirty="0" smtClean="0">
              <a:solidFill>
                <a:schemeClr val="tx1"/>
              </a:solidFill>
            </a:endParaRPr>
          </a:p>
          <a:p>
            <a:pPr marL="342900" indent="-342900">
              <a:buFont typeface="Wingdings" pitchFamily="2" charset="2"/>
              <a:buChar char="§"/>
            </a:pPr>
            <a:r>
              <a:rPr lang="nl-NL" sz="2100" dirty="0">
                <a:solidFill>
                  <a:schemeClr val="tx1"/>
                </a:solidFill>
              </a:rPr>
              <a:t>Temperatuur</a:t>
            </a:r>
            <a:r>
              <a:rPr lang="nl-NL" sz="2100" b="0" kern="0" dirty="0">
                <a:solidFill>
                  <a:schemeClr val="tx1"/>
                </a:solidFill>
              </a:rPr>
              <a:t> van de weerstanden en ceramische condensatoren</a:t>
            </a:r>
            <a:r>
              <a:rPr lang="nl-NL" sz="2100" b="0" kern="0" dirty="0" smtClean="0">
                <a:solidFill>
                  <a:schemeClr val="tx1"/>
                </a:solidFill>
              </a:rPr>
              <a:t>.</a:t>
            </a:r>
          </a:p>
          <a:p>
            <a:pPr marL="342900" indent="-342900">
              <a:buFont typeface="Wingdings" pitchFamily="2" charset="2"/>
              <a:buChar char="§"/>
            </a:pPr>
            <a:r>
              <a:rPr lang="nl-NL" sz="2100" kern="0" dirty="0" smtClean="0">
                <a:solidFill>
                  <a:schemeClr val="tx1"/>
                </a:solidFill>
              </a:rPr>
              <a:t>Spanning </a:t>
            </a:r>
            <a:r>
              <a:rPr lang="nl-NL" sz="2100" b="0" kern="0" dirty="0" smtClean="0">
                <a:solidFill>
                  <a:schemeClr val="tx1"/>
                </a:solidFill>
              </a:rPr>
              <a:t>over weerstanden en ceramische condensatoren.</a:t>
            </a:r>
            <a:endParaRPr lang="nl-NL" sz="2100" b="0" kern="0" dirty="0">
              <a:solidFill>
                <a:schemeClr val="tx1"/>
              </a:solidFill>
            </a:endParaRPr>
          </a:p>
          <a:p>
            <a:pPr marL="342900" indent="-342900">
              <a:buFont typeface="Wingdings" pitchFamily="2" charset="2"/>
              <a:buChar char="§"/>
            </a:pPr>
            <a:r>
              <a:rPr lang="nl-NL" sz="2100" kern="0" dirty="0">
                <a:solidFill>
                  <a:schemeClr val="tx1"/>
                </a:solidFill>
              </a:rPr>
              <a:t>Positie</a:t>
            </a:r>
            <a:r>
              <a:rPr lang="nl-NL" sz="2100" b="0" kern="0" dirty="0">
                <a:solidFill>
                  <a:schemeClr val="tx1"/>
                </a:solidFill>
              </a:rPr>
              <a:t> van de ceramische condensatoren op de PCB.</a:t>
            </a:r>
          </a:p>
          <a:p>
            <a:pPr marL="342900" indent="-342900">
              <a:buFont typeface="Wingdings" pitchFamily="2" charset="2"/>
              <a:buChar char="§"/>
            </a:pPr>
            <a:r>
              <a:rPr lang="nl-NL" sz="2100" kern="0" dirty="0">
                <a:solidFill>
                  <a:schemeClr val="tx1"/>
                </a:solidFill>
              </a:rPr>
              <a:t>Piek stromen </a:t>
            </a:r>
            <a:r>
              <a:rPr lang="nl-NL" sz="2100" b="0" kern="0" dirty="0">
                <a:solidFill>
                  <a:schemeClr val="tx1"/>
                </a:solidFill>
              </a:rPr>
              <a:t>en di/</a:t>
            </a:r>
            <a:r>
              <a:rPr lang="nl-NL" sz="2100" b="0" kern="0" dirty="0" err="1">
                <a:solidFill>
                  <a:schemeClr val="tx1"/>
                </a:solidFill>
              </a:rPr>
              <a:t>dt</a:t>
            </a:r>
            <a:r>
              <a:rPr lang="nl-NL" sz="2100" b="0" kern="0" dirty="0">
                <a:solidFill>
                  <a:schemeClr val="tx1"/>
                </a:solidFill>
              </a:rPr>
              <a:t> waarde van film condensatoren</a:t>
            </a:r>
            <a:r>
              <a:rPr lang="nl-NL" sz="2100" b="0" kern="0" dirty="0" smtClean="0">
                <a:solidFill>
                  <a:schemeClr val="tx1"/>
                </a:solidFill>
              </a:rPr>
              <a:t>.</a:t>
            </a:r>
          </a:p>
          <a:p>
            <a:pPr marL="342900" indent="-342900">
              <a:buFont typeface="Wingdings" pitchFamily="2" charset="2"/>
              <a:buChar char="§"/>
            </a:pPr>
            <a:endParaRPr lang="nl-NL" sz="2100" b="0" kern="0" dirty="0">
              <a:solidFill>
                <a:schemeClr val="tx1"/>
              </a:solidFill>
            </a:endParaRPr>
          </a:p>
          <a:p>
            <a:pPr marL="342900" indent="-342900">
              <a:buFont typeface="Wingdings" pitchFamily="2" charset="2"/>
              <a:buChar char="§"/>
            </a:pPr>
            <a:r>
              <a:rPr lang="nl-NL" sz="2100" b="0" kern="0" dirty="0" err="1" smtClean="0">
                <a:solidFill>
                  <a:schemeClr val="tx1"/>
                </a:solidFill>
              </a:rPr>
              <a:t>Mosfet</a:t>
            </a:r>
            <a:r>
              <a:rPr lang="nl-NL" sz="2100" b="0" kern="0" dirty="0" smtClean="0">
                <a:solidFill>
                  <a:schemeClr val="tx1"/>
                </a:solidFill>
              </a:rPr>
              <a:t> </a:t>
            </a:r>
            <a:r>
              <a:rPr lang="nl-NL" sz="2100" b="0" kern="0" dirty="0">
                <a:solidFill>
                  <a:schemeClr val="tx1"/>
                </a:solidFill>
              </a:rPr>
              <a:t>in lineaire mode</a:t>
            </a:r>
          </a:p>
          <a:p>
            <a:pPr marL="342900" indent="-342900">
              <a:buFont typeface="Wingdings" pitchFamily="2" charset="2"/>
              <a:buChar char="§"/>
            </a:pPr>
            <a:endParaRPr lang="nl-NL" sz="2100" b="0" kern="0" dirty="0" smtClean="0">
              <a:solidFill>
                <a:schemeClr val="tx1"/>
              </a:solidFill>
            </a:endParaRPr>
          </a:p>
          <a:p>
            <a:pPr marL="342900" indent="-342900">
              <a:buFont typeface="Wingdings" pitchFamily="2" charset="2"/>
              <a:buChar char="§"/>
            </a:pPr>
            <a:r>
              <a:rPr lang="nl-NL" sz="2100" b="0" kern="0" dirty="0" err="1" smtClean="0">
                <a:solidFill>
                  <a:schemeClr val="tx1"/>
                </a:solidFill>
              </a:rPr>
              <a:t>Varistoren</a:t>
            </a:r>
            <a:endParaRPr lang="nl-NL" sz="2100" b="0" kern="0" dirty="0" smtClean="0">
              <a:solidFill>
                <a:schemeClr val="tx1"/>
              </a:solidFill>
            </a:endParaRPr>
          </a:p>
          <a:p>
            <a:pPr marL="342900" indent="-342900">
              <a:buFont typeface="Wingdings" pitchFamily="2" charset="2"/>
              <a:buChar char="§"/>
            </a:pPr>
            <a:endParaRPr lang="nl-NL" sz="2100" b="0" kern="0" dirty="0" smtClean="0">
              <a:solidFill>
                <a:schemeClr val="tx1"/>
              </a:solidFill>
            </a:endParaRPr>
          </a:p>
          <a:p>
            <a:pPr marL="342900" indent="-342900">
              <a:buFont typeface="Wingdings" pitchFamily="2" charset="2"/>
              <a:buChar char="§"/>
            </a:pPr>
            <a:r>
              <a:rPr lang="nl-NL" sz="2100" b="0" kern="0" dirty="0" err="1" smtClean="0">
                <a:solidFill>
                  <a:schemeClr val="tx1"/>
                </a:solidFill>
              </a:rPr>
              <a:t>Inrush</a:t>
            </a:r>
            <a:r>
              <a:rPr lang="nl-NL" sz="2100" b="0" kern="0" dirty="0" smtClean="0">
                <a:solidFill>
                  <a:schemeClr val="tx1"/>
                </a:solidFill>
              </a:rPr>
              <a:t> </a:t>
            </a:r>
            <a:r>
              <a:rPr lang="nl-NL" sz="2100" b="0" kern="0" dirty="0" err="1" smtClean="0">
                <a:solidFill>
                  <a:schemeClr val="tx1"/>
                </a:solidFill>
              </a:rPr>
              <a:t>current</a:t>
            </a:r>
            <a:r>
              <a:rPr lang="nl-NL" sz="2100" b="0" kern="0" dirty="0" smtClean="0">
                <a:solidFill>
                  <a:schemeClr val="tx1"/>
                </a:solidFill>
              </a:rPr>
              <a:t> </a:t>
            </a:r>
            <a:r>
              <a:rPr lang="nl-NL" sz="2100" b="0" kern="0" dirty="0" err="1" smtClean="0">
                <a:solidFill>
                  <a:schemeClr val="tx1"/>
                </a:solidFill>
              </a:rPr>
              <a:t>limiter</a:t>
            </a:r>
            <a:endParaRPr lang="nl-NL" sz="2100" b="0" kern="0" dirty="0" smtClean="0">
              <a:solidFill>
                <a:schemeClr val="tx1"/>
              </a:solidFill>
            </a:endParaRPr>
          </a:p>
          <a:p>
            <a:pPr marL="342900" indent="-342900">
              <a:buFontTx/>
              <a:buChar char="-"/>
            </a:pPr>
            <a:endParaRPr lang="nl-NL" sz="2100" b="0" kern="0" dirty="0" smtClean="0">
              <a:solidFill>
                <a:schemeClr val="tx1"/>
              </a:solidFill>
            </a:endParaRPr>
          </a:p>
          <a:p>
            <a:endParaRPr lang="nl-NL" kern="0" dirty="0" smtClean="0">
              <a:solidFill>
                <a:schemeClr val="tx1"/>
              </a:solidFill>
            </a:endParaRPr>
          </a:p>
          <a:p>
            <a:endParaRPr lang="nl-NL" kern="0" dirty="0" smtClean="0">
              <a:solidFill>
                <a:schemeClr val="tx1"/>
              </a:solidFill>
            </a:endParaRPr>
          </a:p>
          <a:p>
            <a:endParaRPr lang="nl-NL" kern="0" dirty="0" smtClean="0"/>
          </a:p>
          <a:p>
            <a:endParaRPr lang="nl-NL" kern="0" dirty="0" smtClean="0"/>
          </a:p>
          <a:p>
            <a:endParaRPr lang="nl-NL" kern="0" dirty="0"/>
          </a:p>
        </p:txBody>
      </p:sp>
      <p:sp>
        <p:nvSpPr>
          <p:cNvPr id="6" name="AutoShape 3"/>
          <p:cNvSpPr>
            <a:spLocks noChangeAspect="1" noChangeArrowheads="1" noTextEdit="1"/>
          </p:cNvSpPr>
          <p:nvPr/>
        </p:nvSpPr>
        <p:spPr bwMode="auto">
          <a:xfrm>
            <a:off x="755650" y="2492375"/>
            <a:ext cx="3992563"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7584" y="1700808"/>
            <a:ext cx="5129098" cy="1368152"/>
          </a:xfrm>
          <a:prstGeom prst="rect">
            <a:avLst/>
          </a:prstGeom>
        </p:spPr>
      </p:pic>
      <p:pic>
        <p:nvPicPr>
          <p:cNvPr id="7" name="Picture 8"/>
          <p:cNvPicPr>
            <a:picLocks noChangeAspect="1"/>
          </p:cNvPicPr>
          <p:nvPr/>
        </p:nvPicPr>
        <p:blipFill>
          <a:blip r:embed="rId5" cstate="print"/>
          <a:stretch>
            <a:fillRect/>
          </a:stretch>
        </p:blipFill>
        <p:spPr>
          <a:xfrm>
            <a:off x="6012160" y="2780928"/>
            <a:ext cx="1883241" cy="229418"/>
          </a:xfrm>
          <a:prstGeom prst="rect">
            <a:avLst/>
          </a:prstGeom>
        </p:spPr>
      </p:pic>
      <p:pic>
        <p:nvPicPr>
          <p:cNvPr id="2050" name="Picture 2"/>
          <p:cNvPicPr>
            <a:picLocks noChangeAspect="1" noChangeArrowheads="1"/>
          </p:cNvPicPr>
          <p:nvPr/>
        </p:nvPicPr>
        <p:blipFill>
          <a:blip r:embed="rId6" cstate="print"/>
          <a:srcRect/>
          <a:stretch>
            <a:fillRect/>
          </a:stretch>
        </p:blipFill>
        <p:spPr bwMode="auto">
          <a:xfrm>
            <a:off x="7668344" y="1052736"/>
            <a:ext cx="1055866" cy="1081857"/>
          </a:xfrm>
          <a:prstGeom prst="rect">
            <a:avLst/>
          </a:prstGeom>
          <a:noFill/>
          <a:ln w="9525">
            <a:noFill/>
            <a:miter lim="800000"/>
            <a:headEnd/>
            <a:tailEnd/>
          </a:ln>
        </p:spPr>
      </p:pic>
      <p:pic>
        <p:nvPicPr>
          <p:cNvPr id="9" name="Afbeelding 8" descr="14449-Bannerpakket-LED-150x79-72DPI.jpg"/>
          <p:cNvPicPr>
            <a:picLocks noChangeAspect="1"/>
          </p:cNvPicPr>
          <p:nvPr/>
        </p:nvPicPr>
        <p:blipFill>
          <a:blip r:embed="rId7" cstate="print"/>
          <a:stretch>
            <a:fillRect/>
          </a:stretch>
        </p:blipFill>
        <p:spPr>
          <a:xfrm>
            <a:off x="7668344" y="5733256"/>
            <a:ext cx="1187624" cy="625482"/>
          </a:xfrm>
          <a:prstGeom prst="rect">
            <a:avLst/>
          </a:prstGeom>
        </p:spPr>
      </p:pic>
    </p:spTree>
    <p:extLst>
      <p:ext uri="{BB962C8B-B14F-4D97-AF65-F5344CB8AC3E}">
        <p14:creationId xmlns:p14="http://schemas.microsoft.com/office/powerpoint/2010/main" xmlns="" val="1755316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clrChange>
              <a:clrFrom>
                <a:srgbClr val="13264E"/>
              </a:clrFrom>
              <a:clrTo>
                <a:srgbClr val="13264E">
                  <a:alpha val="0"/>
                </a:srgbClr>
              </a:clrTo>
            </a:clrChange>
            <a:extLst>
              <a:ext uri="{BEBA8EAE-BF5A-486C-A8C5-ECC9F3942E4B}">
                <a14:imgProps xmlns:a14="http://schemas.microsoft.com/office/drawing/2010/main" xmlns="">
                  <a14:imgLayer r:embed="rId3">
                    <a14:imgEffect>
                      <a14:backgroundRemoval t="9290" b="88525" l="2203" r="98051">
                        <a14:foregroundMark x1="32966" y1="37705" x2="32966" y2="37705"/>
                        <a14:foregroundMark x1="48814" y1="42077" x2="48814" y2="42077"/>
                        <a14:foregroundMark x1="61525" y1="30055" x2="61525" y2="30055"/>
                        <a14:foregroundMark x1="69746" y1="36612" x2="69746" y2="36612"/>
                        <a14:foregroundMark x1="83983" y1="31694" x2="83983" y2="31694"/>
                        <a14:foregroundMark x1="92034" y1="35519" x2="92034" y2="35519"/>
                        <a14:foregroundMark x1="96271" y1="37705" x2="96271" y2="37705"/>
                        <a14:foregroundMark x1="21695" y1="67760" x2="21695" y2="67760"/>
                        <a14:foregroundMark x1="2203" y1="56284" x2="2203" y2="56284"/>
                      </a14:backgroundRemoval>
                    </a14:imgEffect>
                  </a14:imgLayer>
                </a14:imgProps>
              </a:ext>
            </a:extLst>
          </a:blip>
          <a:stretch>
            <a:fillRect/>
          </a:stretch>
        </p:blipFill>
        <p:spPr>
          <a:xfrm>
            <a:off x="6516216" y="972621"/>
            <a:ext cx="2016224" cy="312686"/>
          </a:xfrm>
          <a:prstGeom prst="rect">
            <a:avLst/>
          </a:prstGeom>
        </p:spPr>
      </p:pic>
      <p:sp>
        <p:nvSpPr>
          <p:cNvPr id="6" name="AutoShape 3"/>
          <p:cNvSpPr>
            <a:spLocks noChangeAspect="1" noChangeArrowheads="1" noTextEdit="1"/>
          </p:cNvSpPr>
          <p:nvPr/>
        </p:nvSpPr>
        <p:spPr bwMode="auto">
          <a:xfrm>
            <a:off x="755650" y="2492375"/>
            <a:ext cx="3992563"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1" name="Picture 3"/>
          <p:cNvPicPr>
            <a:picLocks noChangeAspect="1" noChangeArrowheads="1"/>
          </p:cNvPicPr>
          <p:nvPr/>
        </p:nvPicPr>
        <p:blipFill>
          <a:blip r:embed="rId4" cstate="print"/>
          <a:srcRect l="12757" t="19188" r="62201" b="47257"/>
          <a:stretch>
            <a:fillRect/>
          </a:stretch>
        </p:blipFill>
        <p:spPr bwMode="auto">
          <a:xfrm>
            <a:off x="3923928" y="2132856"/>
            <a:ext cx="4752528" cy="3422885"/>
          </a:xfrm>
          <a:prstGeom prst="rect">
            <a:avLst/>
          </a:prstGeom>
          <a:noFill/>
          <a:ln w="9525">
            <a:noFill/>
            <a:miter lim="800000"/>
            <a:headEnd/>
            <a:tailEnd/>
          </a:ln>
        </p:spPr>
      </p:pic>
      <p:sp>
        <p:nvSpPr>
          <p:cNvPr id="14" name="Title 1"/>
          <p:cNvSpPr>
            <a:spLocks noGrp="1"/>
          </p:cNvSpPr>
          <p:nvPr>
            <p:ph type="title"/>
          </p:nvPr>
        </p:nvSpPr>
        <p:spPr>
          <a:xfrm>
            <a:off x="609600" y="430337"/>
            <a:ext cx="8001000" cy="344487"/>
          </a:xfrm>
          <a:noFill/>
          <a:ln>
            <a:noFill/>
          </a:ln>
        </p:spPr>
        <p:txBody>
          <a:bodyPr>
            <a:normAutofit fontScale="90000"/>
          </a:bodyPr>
          <a:lstStyle/>
          <a:p>
            <a:r>
              <a:rPr lang="nl-NL" sz="2700" dirty="0" smtClean="0">
                <a:solidFill>
                  <a:schemeClr val="tx1"/>
                </a:solidFill>
              </a:rPr>
              <a:t>Wat is: </a:t>
            </a:r>
            <a:r>
              <a:rPr lang="nl-NL" sz="2700" u="sng" dirty="0" smtClean="0">
                <a:solidFill>
                  <a:schemeClr val="tx1"/>
                </a:solidFill>
              </a:rPr>
              <a:t>Levensduur</a:t>
            </a:r>
            <a:r>
              <a:rPr lang="nl-NL" sz="2700" dirty="0" smtClean="0">
                <a:solidFill>
                  <a:schemeClr val="tx1"/>
                </a:solidFill>
              </a:rPr>
              <a:t> en waarom is dit belangrijk?</a:t>
            </a:r>
            <a:r>
              <a:rPr lang="nl-NL" sz="3100" dirty="0" smtClean="0">
                <a:solidFill>
                  <a:schemeClr val="tx1"/>
                </a:solidFill>
              </a:rPr>
              <a:t/>
            </a:r>
            <a:br>
              <a:rPr lang="nl-NL" sz="3100" dirty="0" smtClean="0">
                <a:solidFill>
                  <a:schemeClr val="tx1"/>
                </a:solidFill>
              </a:rPr>
            </a:br>
            <a:r>
              <a:rPr lang="en-US" dirty="0" smtClean="0">
                <a:solidFill>
                  <a:srgbClr val="002950"/>
                </a:solidFill>
              </a:rPr>
              <a:t/>
            </a:r>
            <a:br>
              <a:rPr lang="en-US" dirty="0" smtClean="0">
                <a:solidFill>
                  <a:srgbClr val="002950"/>
                </a:solidFill>
              </a:rPr>
            </a:br>
            <a:r>
              <a:rPr lang="en-US" dirty="0" smtClean="0">
                <a:solidFill>
                  <a:srgbClr val="002950"/>
                </a:solidFill>
              </a:rPr>
              <a:t/>
            </a:r>
            <a:br>
              <a:rPr lang="en-US" dirty="0" smtClean="0">
                <a:solidFill>
                  <a:srgbClr val="002950"/>
                </a:solidFill>
              </a:rPr>
            </a:br>
            <a:endParaRPr lang="nl-NL" dirty="0">
              <a:solidFill>
                <a:srgbClr val="002950"/>
              </a:solidFill>
            </a:endParaRPr>
          </a:p>
        </p:txBody>
      </p:sp>
      <p:pic>
        <p:nvPicPr>
          <p:cNvPr id="8" name="Afbeelding 7" descr="14449-Bannerpakket-LED-150x79-72DPI.jpg"/>
          <p:cNvPicPr>
            <a:picLocks noChangeAspect="1"/>
          </p:cNvPicPr>
          <p:nvPr/>
        </p:nvPicPr>
        <p:blipFill>
          <a:blip r:embed="rId5" cstate="print"/>
          <a:stretch>
            <a:fillRect/>
          </a:stretch>
        </p:blipFill>
        <p:spPr>
          <a:xfrm>
            <a:off x="7668344" y="5733256"/>
            <a:ext cx="1187624" cy="625482"/>
          </a:xfrm>
          <a:prstGeom prst="rect">
            <a:avLst/>
          </a:prstGeom>
        </p:spPr>
      </p:pic>
      <p:sp>
        <p:nvSpPr>
          <p:cNvPr id="12" name="Title 1"/>
          <p:cNvSpPr txBox="1">
            <a:spLocks/>
          </p:cNvSpPr>
          <p:nvPr/>
        </p:nvSpPr>
        <p:spPr bwMode="auto">
          <a:xfrm>
            <a:off x="611560" y="1124744"/>
            <a:ext cx="8136904" cy="5252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fontScale="97500"/>
          </a:bodyPr>
          <a:lstStyle>
            <a:lvl1pPr algn="l" rtl="0" eaLnBrk="1" fontAlgn="base" hangingPunct="1">
              <a:spcBef>
                <a:spcPct val="0"/>
              </a:spcBef>
              <a:spcAft>
                <a:spcPct val="0"/>
              </a:spcAft>
              <a:defRPr sz="2800" b="1">
                <a:solidFill>
                  <a:srgbClr val="333333"/>
                </a:solidFill>
                <a:latin typeface="Arial"/>
                <a:ea typeface="+mj-ea"/>
                <a:cs typeface="Arial"/>
              </a:defRPr>
            </a:lvl1pPr>
            <a:lvl2pPr algn="l" rtl="0" eaLnBrk="1" fontAlgn="base" hangingPunct="1">
              <a:spcBef>
                <a:spcPct val="0"/>
              </a:spcBef>
              <a:spcAft>
                <a:spcPct val="0"/>
              </a:spcAft>
              <a:defRPr sz="3200" b="1">
                <a:solidFill>
                  <a:srgbClr val="333333"/>
                </a:solidFill>
                <a:latin typeface="Helvetica" pitchFamily="34" charset="0"/>
              </a:defRPr>
            </a:lvl2pPr>
            <a:lvl3pPr algn="l" rtl="0" eaLnBrk="1" fontAlgn="base" hangingPunct="1">
              <a:spcBef>
                <a:spcPct val="0"/>
              </a:spcBef>
              <a:spcAft>
                <a:spcPct val="0"/>
              </a:spcAft>
              <a:defRPr sz="3200" b="1">
                <a:solidFill>
                  <a:srgbClr val="333333"/>
                </a:solidFill>
                <a:latin typeface="Helvetica" pitchFamily="34" charset="0"/>
              </a:defRPr>
            </a:lvl3pPr>
            <a:lvl4pPr algn="l" rtl="0" eaLnBrk="1" fontAlgn="base" hangingPunct="1">
              <a:spcBef>
                <a:spcPct val="0"/>
              </a:spcBef>
              <a:spcAft>
                <a:spcPct val="0"/>
              </a:spcAft>
              <a:defRPr sz="3200" b="1">
                <a:solidFill>
                  <a:srgbClr val="333333"/>
                </a:solidFill>
                <a:latin typeface="Helvetica" pitchFamily="34" charset="0"/>
              </a:defRPr>
            </a:lvl4pPr>
            <a:lvl5pPr algn="l" rtl="0" eaLnBrk="1" fontAlgn="base" hangingPunct="1">
              <a:spcBef>
                <a:spcPct val="0"/>
              </a:spcBef>
              <a:spcAft>
                <a:spcPct val="0"/>
              </a:spcAft>
              <a:defRPr sz="3200" b="1">
                <a:solidFill>
                  <a:srgbClr val="333333"/>
                </a:solidFill>
                <a:latin typeface="Helvetica" pitchFamily="34" charset="0"/>
              </a:defRPr>
            </a:lvl5pPr>
            <a:lvl6pPr marL="457200" algn="l" rtl="0" eaLnBrk="1" fontAlgn="base" hangingPunct="1">
              <a:spcBef>
                <a:spcPct val="0"/>
              </a:spcBef>
              <a:spcAft>
                <a:spcPct val="0"/>
              </a:spcAft>
              <a:defRPr sz="3200" b="1">
                <a:solidFill>
                  <a:srgbClr val="333333"/>
                </a:solidFill>
                <a:latin typeface="Helvetica" pitchFamily="34" charset="0"/>
              </a:defRPr>
            </a:lvl6pPr>
            <a:lvl7pPr marL="914400" algn="l" rtl="0" eaLnBrk="1" fontAlgn="base" hangingPunct="1">
              <a:spcBef>
                <a:spcPct val="0"/>
              </a:spcBef>
              <a:spcAft>
                <a:spcPct val="0"/>
              </a:spcAft>
              <a:defRPr sz="3200" b="1">
                <a:solidFill>
                  <a:srgbClr val="333333"/>
                </a:solidFill>
                <a:latin typeface="Helvetica" pitchFamily="34" charset="0"/>
              </a:defRPr>
            </a:lvl7pPr>
            <a:lvl8pPr marL="1371600" algn="l" rtl="0" eaLnBrk="1" fontAlgn="base" hangingPunct="1">
              <a:spcBef>
                <a:spcPct val="0"/>
              </a:spcBef>
              <a:spcAft>
                <a:spcPct val="0"/>
              </a:spcAft>
              <a:defRPr sz="3200" b="1">
                <a:solidFill>
                  <a:srgbClr val="333333"/>
                </a:solidFill>
                <a:latin typeface="Helvetica" pitchFamily="34" charset="0"/>
              </a:defRPr>
            </a:lvl8pPr>
            <a:lvl9pPr marL="1828800" algn="l" rtl="0" eaLnBrk="1" fontAlgn="base" hangingPunct="1">
              <a:spcBef>
                <a:spcPct val="0"/>
              </a:spcBef>
              <a:spcAft>
                <a:spcPct val="0"/>
              </a:spcAft>
              <a:defRPr sz="3200" b="1">
                <a:solidFill>
                  <a:srgbClr val="333333"/>
                </a:solidFill>
                <a:latin typeface="Helvetica" pitchFamily="34" charset="0"/>
              </a:defRPr>
            </a:lvl9pPr>
          </a:lstStyle>
          <a:p>
            <a:r>
              <a:rPr lang="en-US" sz="2100" b="0" kern="0" dirty="0" err="1" smtClean="0">
                <a:solidFill>
                  <a:schemeClr val="tx1"/>
                </a:solidFill>
              </a:rPr>
              <a:t>Electrolytische</a:t>
            </a:r>
            <a:r>
              <a:rPr lang="en-US" sz="2100" b="0" kern="0" dirty="0" smtClean="0">
                <a:solidFill>
                  <a:schemeClr val="tx1"/>
                </a:solidFill>
              </a:rPr>
              <a:t> </a:t>
            </a:r>
            <a:r>
              <a:rPr lang="en-US" sz="2100" b="0" kern="0" dirty="0" err="1" smtClean="0">
                <a:solidFill>
                  <a:schemeClr val="tx1"/>
                </a:solidFill>
              </a:rPr>
              <a:t>condensator</a:t>
            </a:r>
            <a:r>
              <a:rPr lang="en-US" sz="2100" b="0" kern="0" dirty="0" smtClean="0">
                <a:solidFill>
                  <a:schemeClr val="tx1"/>
                </a:solidFill>
              </a:rPr>
              <a:t>:</a:t>
            </a:r>
            <a:br>
              <a:rPr lang="en-US" sz="2100" b="0" kern="0" dirty="0" smtClean="0">
                <a:solidFill>
                  <a:schemeClr val="tx1"/>
                </a:solidFill>
              </a:rPr>
            </a:br>
            <a:r>
              <a:rPr lang="en-US" sz="2100" b="0" kern="0" dirty="0" smtClean="0">
                <a:solidFill>
                  <a:schemeClr val="tx1"/>
                </a:solidFill>
              </a:rPr>
              <a:t>10 </a:t>
            </a:r>
            <a:r>
              <a:rPr lang="en-US" sz="2100" b="0" kern="0" dirty="0" err="1" smtClean="0">
                <a:solidFill>
                  <a:schemeClr val="tx1"/>
                </a:solidFill>
              </a:rPr>
              <a:t>graden</a:t>
            </a:r>
            <a:r>
              <a:rPr lang="en-US" sz="2100" b="0" kern="0" dirty="0" smtClean="0">
                <a:solidFill>
                  <a:schemeClr val="tx1"/>
                </a:solidFill>
              </a:rPr>
              <a:t> </a:t>
            </a:r>
            <a:r>
              <a:rPr lang="en-US" sz="2100" b="0" kern="0" dirty="0" err="1" smtClean="0">
                <a:solidFill>
                  <a:schemeClr val="tx1"/>
                </a:solidFill>
              </a:rPr>
              <a:t>temperatuur</a:t>
            </a:r>
            <a:r>
              <a:rPr lang="en-US" sz="2100" b="0" kern="0" dirty="0" smtClean="0">
                <a:solidFill>
                  <a:schemeClr val="tx1"/>
                </a:solidFill>
              </a:rPr>
              <a:t> </a:t>
            </a:r>
            <a:r>
              <a:rPr lang="en-US" sz="2100" kern="0" dirty="0" err="1" smtClean="0">
                <a:solidFill>
                  <a:schemeClr val="tx1"/>
                </a:solidFill>
              </a:rPr>
              <a:t>verlaging</a:t>
            </a:r>
            <a:r>
              <a:rPr lang="en-US" sz="2100" b="0" kern="0" dirty="0" smtClean="0">
                <a:solidFill>
                  <a:schemeClr val="tx1"/>
                </a:solidFill>
              </a:rPr>
              <a:t>  </a:t>
            </a:r>
            <a:r>
              <a:rPr lang="en-US" sz="2100" b="0" kern="0" dirty="0" smtClean="0">
                <a:solidFill>
                  <a:schemeClr val="tx1"/>
                </a:solidFill>
                <a:sym typeface="Wingdings" pitchFamily="2" charset="2"/>
              </a:rPr>
              <a:t> </a:t>
            </a:r>
            <a:r>
              <a:rPr lang="en-US" sz="2100" kern="0" dirty="0" err="1" smtClean="0">
                <a:solidFill>
                  <a:schemeClr val="tx1"/>
                </a:solidFill>
              </a:rPr>
              <a:t>verdubbeling</a:t>
            </a:r>
            <a:r>
              <a:rPr lang="en-US" sz="2100" b="0" kern="0" dirty="0" smtClean="0">
                <a:solidFill>
                  <a:schemeClr val="tx1"/>
                </a:solidFill>
              </a:rPr>
              <a:t> </a:t>
            </a:r>
            <a:r>
              <a:rPr lang="en-US" sz="2100" b="0" kern="0" dirty="0" err="1" smtClean="0">
                <a:solidFill>
                  <a:schemeClr val="tx1"/>
                </a:solidFill>
              </a:rPr>
              <a:t>levensduur</a:t>
            </a:r>
            <a:endParaRPr lang="en-US" sz="2100" b="0" kern="0" dirty="0" smtClean="0">
              <a:solidFill>
                <a:schemeClr val="tx1"/>
              </a:solidFill>
            </a:endParaRPr>
          </a:p>
          <a:p>
            <a:endParaRPr lang="en-US" sz="2100" b="0" kern="0" dirty="0">
              <a:solidFill>
                <a:schemeClr val="tx1"/>
              </a:solidFill>
            </a:endParaRPr>
          </a:p>
          <a:p>
            <a:r>
              <a:rPr lang="en-US" sz="2100" b="0" kern="0" dirty="0" err="1" smtClean="0">
                <a:solidFill>
                  <a:schemeClr val="tx1"/>
                </a:solidFill>
              </a:rPr>
              <a:t>Dus</a:t>
            </a:r>
            <a:r>
              <a:rPr lang="en-US" sz="2100" b="0" kern="0" dirty="0" smtClean="0">
                <a:solidFill>
                  <a:schemeClr val="tx1"/>
                </a:solidFill>
              </a:rPr>
              <a:t> </a:t>
            </a:r>
            <a:r>
              <a:rPr lang="en-US" sz="2100" b="0" kern="0" dirty="0" err="1" smtClean="0">
                <a:solidFill>
                  <a:schemeClr val="tx1"/>
                </a:solidFill>
              </a:rPr>
              <a:t>elco</a:t>
            </a:r>
            <a:r>
              <a:rPr lang="en-US" sz="2100" b="0" kern="0" dirty="0" smtClean="0">
                <a:solidFill>
                  <a:schemeClr val="tx1"/>
                </a:solidFill>
              </a:rPr>
              <a:t> met 10.000 </a:t>
            </a:r>
            <a:r>
              <a:rPr lang="en-US" sz="2100" b="0" kern="0" dirty="0" err="1" smtClean="0">
                <a:solidFill>
                  <a:schemeClr val="tx1"/>
                </a:solidFill>
              </a:rPr>
              <a:t>uur</a:t>
            </a:r>
            <a:r>
              <a:rPr lang="en-US" sz="2100" b="0" kern="0" dirty="0" smtClean="0">
                <a:solidFill>
                  <a:schemeClr val="tx1"/>
                </a:solidFill>
              </a:rPr>
              <a:t> @</a:t>
            </a:r>
            <a:r>
              <a:rPr lang="en-US" sz="2100" b="0" kern="0" dirty="0" smtClean="0">
                <a:solidFill>
                  <a:schemeClr val="tx1"/>
                </a:solidFill>
              </a:rPr>
              <a:t>105°C:</a:t>
            </a:r>
            <a:endParaRPr lang="en-US" sz="2100" b="0" kern="0" dirty="0" smtClean="0">
              <a:solidFill>
                <a:schemeClr val="tx1"/>
              </a:solidFill>
            </a:endParaRPr>
          </a:p>
          <a:p>
            <a:pPr lvl="1"/>
            <a:r>
              <a:rPr lang="en-US" sz="2100" b="0" kern="0" dirty="0" smtClean="0">
                <a:solidFill>
                  <a:schemeClr val="tx1"/>
                </a:solidFill>
              </a:rPr>
              <a:t>20.000 </a:t>
            </a:r>
            <a:r>
              <a:rPr lang="en-US" sz="2100" b="0" kern="0" dirty="0" err="1" smtClean="0">
                <a:solidFill>
                  <a:schemeClr val="tx1"/>
                </a:solidFill>
              </a:rPr>
              <a:t>uur</a:t>
            </a:r>
            <a:r>
              <a:rPr lang="en-US" sz="2100" b="0" kern="0" dirty="0" smtClean="0">
                <a:solidFill>
                  <a:schemeClr val="tx1"/>
                </a:solidFill>
              </a:rPr>
              <a:t> </a:t>
            </a:r>
            <a:r>
              <a:rPr lang="en-US" sz="2100" b="0" kern="0" dirty="0" err="1" smtClean="0">
                <a:solidFill>
                  <a:schemeClr val="tx1"/>
                </a:solidFill>
              </a:rPr>
              <a:t>bij</a:t>
            </a:r>
            <a:r>
              <a:rPr lang="en-US" sz="2100" b="0" kern="0" dirty="0" smtClean="0">
                <a:solidFill>
                  <a:schemeClr val="tx1"/>
                </a:solidFill>
              </a:rPr>
              <a:t> </a:t>
            </a:r>
            <a:r>
              <a:rPr lang="en-US" sz="2100" b="0" kern="0" dirty="0" smtClean="0">
                <a:solidFill>
                  <a:schemeClr val="tx1"/>
                </a:solidFill>
              </a:rPr>
              <a:t>95</a:t>
            </a:r>
            <a:r>
              <a:rPr lang="en-US" sz="2100" b="0" kern="0" dirty="0" smtClean="0">
                <a:solidFill>
                  <a:schemeClr val="tx1"/>
                </a:solidFill>
              </a:rPr>
              <a:t>°C</a:t>
            </a:r>
            <a:endParaRPr lang="en-US" sz="2100" b="0" kern="0" dirty="0" smtClean="0">
              <a:solidFill>
                <a:schemeClr val="tx1"/>
              </a:solidFill>
            </a:endParaRPr>
          </a:p>
          <a:p>
            <a:pPr lvl="1"/>
            <a:r>
              <a:rPr lang="en-US" sz="2100" b="0" kern="0" dirty="0" smtClean="0">
                <a:solidFill>
                  <a:schemeClr val="tx1"/>
                </a:solidFill>
              </a:rPr>
              <a:t>40.000 </a:t>
            </a:r>
            <a:r>
              <a:rPr lang="en-US" sz="2100" b="0" kern="0" dirty="0" err="1" smtClean="0">
                <a:solidFill>
                  <a:schemeClr val="tx1"/>
                </a:solidFill>
              </a:rPr>
              <a:t>uur</a:t>
            </a:r>
            <a:r>
              <a:rPr lang="en-US" sz="2100" b="0" kern="0" dirty="0" smtClean="0">
                <a:solidFill>
                  <a:schemeClr val="tx1"/>
                </a:solidFill>
              </a:rPr>
              <a:t> </a:t>
            </a:r>
            <a:r>
              <a:rPr lang="en-US" sz="2100" b="0" kern="0" dirty="0" err="1" smtClean="0">
                <a:solidFill>
                  <a:schemeClr val="tx1"/>
                </a:solidFill>
              </a:rPr>
              <a:t>bij</a:t>
            </a:r>
            <a:r>
              <a:rPr lang="en-US" sz="2100" b="0" kern="0" dirty="0" smtClean="0">
                <a:solidFill>
                  <a:schemeClr val="tx1"/>
                </a:solidFill>
              </a:rPr>
              <a:t> </a:t>
            </a:r>
            <a:r>
              <a:rPr lang="en-US" sz="2100" b="0" kern="0" dirty="0" smtClean="0">
                <a:solidFill>
                  <a:schemeClr val="tx1"/>
                </a:solidFill>
              </a:rPr>
              <a:t>85</a:t>
            </a:r>
            <a:r>
              <a:rPr lang="en-US" sz="2100" b="0" kern="0" dirty="0" smtClean="0">
                <a:solidFill>
                  <a:schemeClr val="tx1"/>
                </a:solidFill>
              </a:rPr>
              <a:t>°C</a:t>
            </a:r>
            <a:endParaRPr lang="en-US" sz="2100" b="0" kern="0" dirty="0" smtClean="0">
              <a:solidFill>
                <a:schemeClr val="tx1"/>
              </a:solidFill>
            </a:endParaRPr>
          </a:p>
          <a:p>
            <a:pPr lvl="1"/>
            <a:r>
              <a:rPr lang="en-US" sz="2100" b="0" kern="0" dirty="0" smtClean="0">
                <a:solidFill>
                  <a:schemeClr val="tx1"/>
                </a:solidFill>
              </a:rPr>
              <a:t>80.000 </a:t>
            </a:r>
            <a:r>
              <a:rPr lang="en-US" sz="2100" b="0" kern="0" dirty="0" err="1" smtClean="0">
                <a:solidFill>
                  <a:schemeClr val="tx1"/>
                </a:solidFill>
              </a:rPr>
              <a:t>uur</a:t>
            </a:r>
            <a:r>
              <a:rPr lang="en-US" sz="2100" b="0" kern="0" dirty="0" smtClean="0">
                <a:solidFill>
                  <a:schemeClr val="tx1"/>
                </a:solidFill>
              </a:rPr>
              <a:t> </a:t>
            </a:r>
            <a:r>
              <a:rPr lang="en-US" sz="2100" b="0" kern="0" dirty="0" err="1" smtClean="0">
                <a:solidFill>
                  <a:schemeClr val="tx1"/>
                </a:solidFill>
              </a:rPr>
              <a:t>bij</a:t>
            </a:r>
            <a:r>
              <a:rPr lang="en-US" sz="2100" b="0" kern="0" dirty="0" smtClean="0">
                <a:solidFill>
                  <a:schemeClr val="tx1"/>
                </a:solidFill>
              </a:rPr>
              <a:t> </a:t>
            </a:r>
            <a:r>
              <a:rPr lang="en-US" sz="2100" b="0" kern="0" dirty="0" smtClean="0">
                <a:solidFill>
                  <a:schemeClr val="tx1"/>
                </a:solidFill>
              </a:rPr>
              <a:t>75</a:t>
            </a:r>
            <a:r>
              <a:rPr lang="en-US" sz="2100" b="0" kern="0" dirty="0" smtClean="0">
                <a:solidFill>
                  <a:schemeClr val="tx1"/>
                </a:solidFill>
              </a:rPr>
              <a:t>°C</a:t>
            </a:r>
            <a:endParaRPr lang="en-US" sz="2100" b="0" kern="0" dirty="0" smtClean="0">
              <a:solidFill>
                <a:schemeClr val="tx1"/>
              </a:solidFill>
            </a:endParaRPr>
          </a:p>
          <a:p>
            <a:pPr lvl="1"/>
            <a:endParaRPr lang="nl-NL" sz="2500" b="0" kern="0" dirty="0" smtClean="0">
              <a:solidFill>
                <a:schemeClr val="tx1"/>
              </a:solidFill>
            </a:endParaRPr>
          </a:p>
          <a:p>
            <a:endParaRPr lang="nl-NL" kern="0" dirty="0" smtClean="0">
              <a:solidFill>
                <a:schemeClr val="tx1"/>
              </a:solidFill>
            </a:endParaRPr>
          </a:p>
          <a:p>
            <a:endParaRPr lang="nl-NL" kern="0" dirty="0" smtClean="0">
              <a:solidFill>
                <a:schemeClr val="tx1"/>
              </a:solidFill>
            </a:endParaRPr>
          </a:p>
          <a:p>
            <a:endParaRPr lang="nl-NL" kern="0" dirty="0" smtClean="0">
              <a:solidFill>
                <a:schemeClr val="tx1"/>
              </a:solidFill>
            </a:endParaRPr>
          </a:p>
          <a:p>
            <a:endParaRPr lang="nl-NL" kern="0" dirty="0" smtClean="0">
              <a:solidFill>
                <a:schemeClr val="tx1"/>
              </a:solidFill>
            </a:endParaRPr>
          </a:p>
          <a:p>
            <a:endParaRPr lang="nl-NL" kern="0" dirty="0">
              <a:solidFill>
                <a:schemeClr val="tx1"/>
              </a:solidFill>
            </a:endParaRPr>
          </a:p>
        </p:txBody>
      </p:sp>
    </p:spTree>
    <p:extLst>
      <p:ext uri="{BB962C8B-B14F-4D97-AF65-F5344CB8AC3E}">
        <p14:creationId xmlns:p14="http://schemas.microsoft.com/office/powerpoint/2010/main" xmlns="" val="3620565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ar Langen Template-2012">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LS-Template-20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LS-Template-20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LS-Template-20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LS-Template-20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LS-Template-20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LS-Template-20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LS-Template-20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11208</TotalTime>
  <Words>561</Words>
  <Application>Microsoft Office PowerPoint</Application>
  <PresentationFormat>Diavoorstelling (4:3)</PresentationFormat>
  <Paragraphs>209</Paragraphs>
  <Slides>24</Slides>
  <Notes>0</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Edgar Langen Template-2012</vt:lpstr>
      <vt:lpstr>Herken de kwaliteit van Leddrivers</vt:lpstr>
      <vt:lpstr>Normen:</vt:lpstr>
      <vt:lpstr>Normen:</vt:lpstr>
      <vt:lpstr>Welke drivers zijn gangbaar in de markt:</vt:lpstr>
      <vt:lpstr>Welke driver koop ik?</vt:lpstr>
      <vt:lpstr>Dia 6</vt:lpstr>
      <vt:lpstr>Wat is: Inrush current en waarom is dit belangrijk? </vt:lpstr>
      <vt:lpstr>Wat is: Levensduur en waarom is dit belangrijk?   </vt:lpstr>
      <vt:lpstr>Wat is: Levensduur en waarom is dit belangrijk?   </vt:lpstr>
      <vt:lpstr>Wat is: Levensduur en waarom is dit belangrijk?   </vt:lpstr>
      <vt:lpstr>Dia 11</vt:lpstr>
      <vt:lpstr>Dia 12</vt:lpstr>
      <vt:lpstr>Dia 13</vt:lpstr>
      <vt:lpstr>Dia 14</vt:lpstr>
      <vt:lpstr>Dia 15</vt:lpstr>
      <vt:lpstr>Dia 16</vt:lpstr>
      <vt:lpstr>Dia 17</vt:lpstr>
      <vt:lpstr>Dia 18</vt:lpstr>
      <vt:lpstr>Dia 19</vt:lpstr>
      <vt:lpstr>ESD TIP</vt:lpstr>
      <vt:lpstr>ESD TIP</vt:lpstr>
      <vt:lpstr>Vragen? </vt:lpstr>
      <vt:lpstr>Bedankt voor uw aandacht! </vt:lpstr>
      <vt:lpstr>www.lumotech.com www.elincom.nl</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Glenn van Wijk</dc:creator>
  <cp:lastModifiedBy>HansZ</cp:lastModifiedBy>
  <cp:revision>592</cp:revision>
  <cp:lastPrinted>2013-02-27T10:12:14Z</cp:lastPrinted>
  <dcterms:created xsi:type="dcterms:W3CDTF">2012-02-19T13:15:41Z</dcterms:created>
  <dcterms:modified xsi:type="dcterms:W3CDTF">2015-11-16T09:17:27Z</dcterms:modified>
</cp:coreProperties>
</file>